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80" r:id="rId2"/>
    <p:sldId id="374" r:id="rId3"/>
    <p:sldId id="375" r:id="rId4"/>
    <p:sldId id="376" r:id="rId5"/>
    <p:sldId id="377" r:id="rId6"/>
    <p:sldId id="378" r:id="rId7"/>
    <p:sldId id="38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FF6699"/>
    <a:srgbClr val="00FF00"/>
    <a:srgbClr val="1F497D"/>
    <a:srgbClr val="9966FF"/>
    <a:srgbClr val="FF00FF"/>
    <a:srgbClr val="31799D"/>
    <a:srgbClr val="A4E23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 autoAdjust="0"/>
    <p:restoredTop sz="94660"/>
  </p:normalViewPr>
  <p:slideViewPr>
    <p:cSldViewPr>
      <p:cViewPr varScale="1">
        <p:scale>
          <a:sx n="76" d="100"/>
          <a:sy n="76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59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91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7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88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3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59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20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Spatiality can support diversity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04800" y="4496863"/>
            <a:ext cx="1903937" cy="1903937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31138" y="4610775"/>
            <a:ext cx="243066" cy="384276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22487" y="4602801"/>
            <a:ext cx="243066" cy="384276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1732470" y="5778162"/>
            <a:ext cx="243066" cy="384276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49370" y="5813629"/>
            <a:ext cx="243066" cy="384276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1147181" y="5192161"/>
            <a:ext cx="252919" cy="399854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50" name="Freeform 14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1699079" y="5210055"/>
            <a:ext cx="252919" cy="399854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62" name="Freeform 16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Freeform 16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Freeform 16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541202" y="5192161"/>
            <a:ext cx="252919" cy="399854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69" name="Freeform 16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1133537" y="5765985"/>
            <a:ext cx="252919" cy="399854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76" name="Freeform 175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Freeform 176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Freeform 177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Freeform 179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1147181" y="4594407"/>
            <a:ext cx="242805" cy="383864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83" name="Freeform 18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Freeform 18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Freeform 18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9" name="Text Box 26"/>
          <p:cNvSpPr txBox="1">
            <a:spLocks noChangeArrowheads="1"/>
          </p:cNvSpPr>
          <p:nvPr/>
        </p:nvSpPr>
        <p:spPr bwMode="auto">
          <a:xfrm>
            <a:off x="2662873" y="6167735"/>
            <a:ext cx="610012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T</a:t>
            </a:r>
            <a:r>
              <a:rPr lang="en-US" sz="1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 = 0.5</a:t>
            </a:r>
            <a:r>
              <a:rPr lang="en-US" sz="1200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R</a:t>
            </a:r>
            <a:r>
              <a:rPr lang="en-US" sz="1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 = </a:t>
            </a:r>
            <a:r>
              <a:rPr lang="en-US" sz="1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0.25</a:t>
            </a:r>
            <a:r>
              <a:rPr lang="en-US" sz="1200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P</a:t>
            </a:r>
            <a:r>
              <a:rPr lang="en-US" sz="1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 = -0.25</a:t>
            </a:r>
            <a:r>
              <a:rPr lang="en-US" sz="1200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sz="12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S</a:t>
            </a:r>
            <a:r>
              <a:rPr lang="en-US" sz="1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 = -0.5  </a:t>
            </a:r>
          </a:p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See also similar spatial games studied by Nowak </a:t>
            </a:r>
            <a:r>
              <a:rPr lang="en-US" sz="1200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and May (1992).  </a:t>
            </a:r>
          </a:p>
        </p:txBody>
      </p:sp>
      <p:sp>
        <p:nvSpPr>
          <p:cNvPr id="160" name="Text Box 30"/>
          <p:cNvSpPr txBox="1">
            <a:spLocks noChangeArrowheads="1"/>
          </p:cNvSpPr>
          <p:nvPr/>
        </p:nvSpPr>
        <p:spPr bwMode="auto">
          <a:xfrm>
            <a:off x="2662873" y="4495800"/>
            <a:ext cx="610012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Rather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than merely containing a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tessellation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of miniature </a:t>
            </a:r>
            <a:r>
              <a:rPr lang="en-US" i="1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copies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 of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a corresponding globally-mixed model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,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local regions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Medium" pitchFamily="34" charset="0"/>
              </a:rPr>
              <a:t> in a spatially-resolved model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can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Book" pitchFamily="34" charset="0"/>
              </a:rPr>
              <a:t> </a:t>
            </a:r>
          </a:p>
          <a:p>
            <a:pPr eaLnBrk="1" hangingPunct="1">
              <a:buFontTx/>
              <a:buAutoNum type="arabicPeriod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Medium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Look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different from each other</a:t>
            </a:r>
          </a:p>
          <a:p>
            <a:pPr eaLnBrk="1" hangingPunct="1">
              <a:buFontTx/>
              <a:buAutoNum type="arabicPeriod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Franklin Gothic Medium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Franklin Gothic Medium" pitchFamily="34" charset="0"/>
              </a:rPr>
              <a:t>Look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latin typeface="Franklin Gothic Medium" pitchFamily="34" charset="0"/>
              </a:rPr>
              <a:t>different from the solution for the global model</a:t>
            </a:r>
          </a:p>
        </p:txBody>
      </p:sp>
      <p:grpSp>
        <p:nvGrpSpPr>
          <p:cNvPr id="323" name="Group 322"/>
          <p:cNvGrpSpPr/>
          <p:nvPr/>
        </p:nvGrpSpPr>
        <p:grpSpPr>
          <a:xfrm>
            <a:off x="228600" y="3307817"/>
            <a:ext cx="778191" cy="820534"/>
            <a:chOff x="477815" y="3035212"/>
            <a:chExt cx="778191" cy="820534"/>
          </a:xfrm>
        </p:grpSpPr>
        <p:grpSp>
          <p:nvGrpSpPr>
            <p:cNvPr id="161" name="Group 160"/>
            <p:cNvGrpSpPr/>
            <p:nvPr/>
          </p:nvGrpSpPr>
          <p:grpSpPr>
            <a:xfrm>
              <a:off x="518024" y="3119012"/>
              <a:ext cx="700321" cy="700321"/>
              <a:chOff x="533400" y="882799"/>
              <a:chExt cx="5486400" cy="5486400"/>
            </a:xfrm>
          </p:grpSpPr>
          <p:grpSp>
            <p:nvGrpSpPr>
              <p:cNvPr id="189" name="Group 188"/>
              <p:cNvGrpSpPr/>
              <p:nvPr/>
            </p:nvGrpSpPr>
            <p:grpSpPr>
              <a:xfrm>
                <a:off x="533400" y="1752600"/>
                <a:ext cx="5486400" cy="3441997"/>
                <a:chOff x="533400" y="1905000"/>
                <a:chExt cx="5486400" cy="3441997"/>
              </a:xfrm>
            </p:grpSpPr>
            <p:cxnSp>
              <p:nvCxnSpPr>
                <p:cNvPr id="203" name="Straight Connector 202"/>
                <p:cNvCxnSpPr/>
                <p:nvPr/>
              </p:nvCxnSpPr>
              <p:spPr>
                <a:xfrm>
                  <a:off x="533400" y="3625998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/>
                <p:cNvCxnSpPr/>
                <p:nvPr/>
              </p:nvCxnSpPr>
              <p:spPr>
                <a:xfrm>
                  <a:off x="533400" y="5346997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/>
                <p:cNvCxnSpPr/>
                <p:nvPr/>
              </p:nvCxnSpPr>
              <p:spPr>
                <a:xfrm>
                  <a:off x="533400" y="1905000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0" name="Group 189"/>
              <p:cNvGrpSpPr/>
              <p:nvPr/>
            </p:nvGrpSpPr>
            <p:grpSpPr>
              <a:xfrm rot="5400000">
                <a:off x="533400" y="1905000"/>
                <a:ext cx="5486400" cy="3441997"/>
                <a:chOff x="533400" y="1905000"/>
                <a:chExt cx="5486400" cy="3441997"/>
              </a:xfrm>
            </p:grpSpPr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533400" y="3625998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>
                  <a:off x="533400" y="5346997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/>
                <p:cNvCxnSpPr/>
                <p:nvPr/>
              </p:nvCxnSpPr>
              <p:spPr>
                <a:xfrm>
                  <a:off x="533400" y="1905000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1" name="Oval 190"/>
              <p:cNvSpPr/>
              <p:nvPr/>
            </p:nvSpPr>
            <p:spPr>
              <a:xfrm>
                <a:off x="4441898" y="46388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2720902" y="4638896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999902" y="46388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4441897" y="2927201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Oval 194"/>
              <p:cNvSpPr/>
              <p:nvPr/>
            </p:nvSpPr>
            <p:spPr>
              <a:xfrm>
                <a:off x="2720901" y="2927200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Oval 195"/>
              <p:cNvSpPr/>
              <p:nvPr/>
            </p:nvSpPr>
            <p:spPr>
              <a:xfrm>
                <a:off x="999901" y="2927201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4451201" y="11926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2730205" y="1192696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1009205" y="11926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718492" y="3262544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919054" y="3257649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477815" y="326381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701075" y="3486414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698615" y="303521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352800" y="3306272"/>
            <a:ext cx="781316" cy="822079"/>
            <a:chOff x="1657084" y="3052453"/>
            <a:chExt cx="781316" cy="822079"/>
          </a:xfrm>
        </p:grpSpPr>
        <p:grpSp>
          <p:nvGrpSpPr>
            <p:cNvPr id="269" name="Group 268"/>
            <p:cNvGrpSpPr/>
            <p:nvPr/>
          </p:nvGrpSpPr>
          <p:grpSpPr>
            <a:xfrm>
              <a:off x="1697293" y="3136253"/>
              <a:ext cx="700321" cy="700321"/>
              <a:chOff x="533400" y="882799"/>
              <a:chExt cx="5486400" cy="5486400"/>
            </a:xfrm>
          </p:grpSpPr>
          <p:grpSp>
            <p:nvGrpSpPr>
              <p:cNvPr id="270" name="Group 269"/>
              <p:cNvGrpSpPr/>
              <p:nvPr/>
            </p:nvGrpSpPr>
            <p:grpSpPr>
              <a:xfrm>
                <a:off x="533400" y="1752600"/>
                <a:ext cx="5486400" cy="3441997"/>
                <a:chOff x="533400" y="1905000"/>
                <a:chExt cx="5486400" cy="3441997"/>
              </a:xfrm>
            </p:grpSpPr>
            <p:cxnSp>
              <p:nvCxnSpPr>
                <p:cNvPr id="284" name="Straight Connector 283"/>
                <p:cNvCxnSpPr/>
                <p:nvPr/>
              </p:nvCxnSpPr>
              <p:spPr>
                <a:xfrm>
                  <a:off x="533400" y="3625998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/>
                <p:cNvCxnSpPr/>
                <p:nvPr/>
              </p:nvCxnSpPr>
              <p:spPr>
                <a:xfrm>
                  <a:off x="533400" y="5346997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/>
                <p:cNvCxnSpPr/>
                <p:nvPr/>
              </p:nvCxnSpPr>
              <p:spPr>
                <a:xfrm>
                  <a:off x="533400" y="1905000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1" name="Group 270"/>
              <p:cNvGrpSpPr/>
              <p:nvPr/>
            </p:nvGrpSpPr>
            <p:grpSpPr>
              <a:xfrm rot="5400000">
                <a:off x="533400" y="1905000"/>
                <a:ext cx="5486400" cy="3441997"/>
                <a:chOff x="533400" y="1905000"/>
                <a:chExt cx="5486400" cy="3441997"/>
              </a:xfrm>
            </p:grpSpPr>
            <p:cxnSp>
              <p:nvCxnSpPr>
                <p:cNvPr id="281" name="Straight Connector 280"/>
                <p:cNvCxnSpPr/>
                <p:nvPr/>
              </p:nvCxnSpPr>
              <p:spPr>
                <a:xfrm>
                  <a:off x="533400" y="3625998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/>
                <p:cNvCxnSpPr/>
                <p:nvPr/>
              </p:nvCxnSpPr>
              <p:spPr>
                <a:xfrm>
                  <a:off x="533400" y="5346997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/>
                <p:cNvCxnSpPr/>
                <p:nvPr/>
              </p:nvCxnSpPr>
              <p:spPr>
                <a:xfrm>
                  <a:off x="533400" y="1905000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2" name="Oval 271"/>
              <p:cNvSpPr/>
              <p:nvPr/>
            </p:nvSpPr>
            <p:spPr>
              <a:xfrm>
                <a:off x="4441898" y="46388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Oval 272"/>
              <p:cNvSpPr/>
              <p:nvPr/>
            </p:nvSpPr>
            <p:spPr>
              <a:xfrm>
                <a:off x="2720902" y="4638896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/>
              <p:cNvSpPr/>
              <p:nvPr/>
            </p:nvSpPr>
            <p:spPr>
              <a:xfrm>
                <a:off x="999902" y="46388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Oval 274"/>
              <p:cNvSpPr/>
              <p:nvPr/>
            </p:nvSpPr>
            <p:spPr>
              <a:xfrm>
                <a:off x="4441897" y="2927201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Oval 275"/>
              <p:cNvSpPr/>
              <p:nvPr/>
            </p:nvSpPr>
            <p:spPr>
              <a:xfrm>
                <a:off x="2720901" y="2927200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Oval 276"/>
              <p:cNvSpPr/>
              <p:nvPr/>
            </p:nvSpPr>
            <p:spPr>
              <a:xfrm>
                <a:off x="999901" y="2927201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Oval 277"/>
              <p:cNvSpPr/>
              <p:nvPr/>
            </p:nvSpPr>
            <p:spPr>
              <a:xfrm>
                <a:off x="4451201" y="11926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Oval 278"/>
              <p:cNvSpPr/>
              <p:nvPr/>
            </p:nvSpPr>
            <p:spPr>
              <a:xfrm>
                <a:off x="2730205" y="1192696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Oval 279"/>
              <p:cNvSpPr/>
              <p:nvPr/>
            </p:nvSpPr>
            <p:spPr>
              <a:xfrm>
                <a:off x="1009205" y="11926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7" name="TextBox 286"/>
            <p:cNvSpPr txBox="1"/>
            <p:nvPr/>
          </p:nvSpPr>
          <p:spPr>
            <a:xfrm>
              <a:off x="1897761" y="327978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2098323" y="3274890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1657084" y="3281053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1880344" y="3503655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1877884" y="3052453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2101448" y="306125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2096735" y="3505200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1663100" y="3061252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1658387" y="3505200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400800" y="3276600"/>
            <a:ext cx="1924044" cy="851751"/>
            <a:chOff x="3959160" y="3028837"/>
            <a:chExt cx="1924044" cy="851751"/>
          </a:xfrm>
        </p:grpSpPr>
        <p:grpSp>
          <p:nvGrpSpPr>
            <p:cNvPr id="296" name="Group 295"/>
            <p:cNvGrpSpPr/>
            <p:nvPr/>
          </p:nvGrpSpPr>
          <p:grpSpPr>
            <a:xfrm>
              <a:off x="3999369" y="3142309"/>
              <a:ext cx="700321" cy="700321"/>
              <a:chOff x="533400" y="882799"/>
              <a:chExt cx="5486400" cy="5486400"/>
            </a:xfrm>
          </p:grpSpPr>
          <p:grpSp>
            <p:nvGrpSpPr>
              <p:cNvPr id="297" name="Group 296"/>
              <p:cNvGrpSpPr/>
              <p:nvPr/>
            </p:nvGrpSpPr>
            <p:grpSpPr>
              <a:xfrm>
                <a:off x="533400" y="1752600"/>
                <a:ext cx="5486400" cy="3441997"/>
                <a:chOff x="533400" y="1905000"/>
                <a:chExt cx="5486400" cy="3441997"/>
              </a:xfrm>
            </p:grpSpPr>
            <p:cxnSp>
              <p:nvCxnSpPr>
                <p:cNvPr id="311" name="Straight Connector 310"/>
                <p:cNvCxnSpPr/>
                <p:nvPr/>
              </p:nvCxnSpPr>
              <p:spPr>
                <a:xfrm>
                  <a:off x="533400" y="3625998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Connector 311"/>
                <p:cNvCxnSpPr/>
                <p:nvPr/>
              </p:nvCxnSpPr>
              <p:spPr>
                <a:xfrm>
                  <a:off x="533400" y="5346997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Straight Connector 312"/>
                <p:cNvCxnSpPr/>
                <p:nvPr/>
              </p:nvCxnSpPr>
              <p:spPr>
                <a:xfrm>
                  <a:off x="533400" y="1905000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8" name="Group 297"/>
              <p:cNvGrpSpPr/>
              <p:nvPr/>
            </p:nvGrpSpPr>
            <p:grpSpPr>
              <a:xfrm rot="5400000">
                <a:off x="533400" y="1905000"/>
                <a:ext cx="5486400" cy="3441997"/>
                <a:chOff x="533400" y="1905000"/>
                <a:chExt cx="5486400" cy="3441997"/>
              </a:xfrm>
            </p:grpSpPr>
            <p:cxnSp>
              <p:nvCxnSpPr>
                <p:cNvPr id="308" name="Straight Connector 307"/>
                <p:cNvCxnSpPr/>
                <p:nvPr/>
              </p:nvCxnSpPr>
              <p:spPr>
                <a:xfrm>
                  <a:off x="533400" y="3625998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/>
                <p:cNvCxnSpPr/>
                <p:nvPr/>
              </p:nvCxnSpPr>
              <p:spPr>
                <a:xfrm>
                  <a:off x="533400" y="5346997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/>
                <p:cNvCxnSpPr/>
                <p:nvPr/>
              </p:nvCxnSpPr>
              <p:spPr>
                <a:xfrm>
                  <a:off x="533400" y="1905000"/>
                  <a:ext cx="54864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9" name="Oval 298"/>
              <p:cNvSpPr/>
              <p:nvPr/>
            </p:nvSpPr>
            <p:spPr>
              <a:xfrm>
                <a:off x="4441898" y="46388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Oval 299"/>
              <p:cNvSpPr/>
              <p:nvPr/>
            </p:nvSpPr>
            <p:spPr>
              <a:xfrm>
                <a:off x="2720902" y="4638896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Oval 300"/>
              <p:cNvSpPr/>
              <p:nvPr/>
            </p:nvSpPr>
            <p:spPr>
              <a:xfrm>
                <a:off x="999902" y="46388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Oval 301"/>
              <p:cNvSpPr/>
              <p:nvPr/>
            </p:nvSpPr>
            <p:spPr>
              <a:xfrm>
                <a:off x="4441897" y="2927201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Oval 302"/>
              <p:cNvSpPr/>
              <p:nvPr/>
            </p:nvSpPr>
            <p:spPr>
              <a:xfrm>
                <a:off x="2720901" y="2927200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Oval 303"/>
              <p:cNvSpPr/>
              <p:nvPr/>
            </p:nvSpPr>
            <p:spPr>
              <a:xfrm>
                <a:off x="999901" y="2927201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Oval 304"/>
              <p:cNvSpPr/>
              <p:nvPr/>
            </p:nvSpPr>
            <p:spPr>
              <a:xfrm>
                <a:off x="4451201" y="11926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Oval 305"/>
              <p:cNvSpPr/>
              <p:nvPr/>
            </p:nvSpPr>
            <p:spPr>
              <a:xfrm>
                <a:off x="2730205" y="1192696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Oval 306"/>
              <p:cNvSpPr/>
              <p:nvPr/>
            </p:nvSpPr>
            <p:spPr>
              <a:xfrm>
                <a:off x="1009205" y="1192697"/>
                <a:ext cx="1111399" cy="1111399"/>
              </a:xfrm>
              <a:prstGeom prst="ellipse">
                <a:avLst/>
              </a:prstGeom>
              <a:gradFill flip="none" rotWithShape="1">
                <a:gsLst>
                  <a:gs pos="30000">
                    <a:schemeClr val="bg2">
                      <a:alpha val="90000"/>
                    </a:schemeClr>
                  </a:gs>
                  <a:gs pos="100000">
                    <a:schemeClr val="bg2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4" name="TextBox 313"/>
            <p:cNvSpPr txBox="1"/>
            <p:nvPr/>
          </p:nvSpPr>
          <p:spPr>
            <a:xfrm>
              <a:off x="4199837" y="32858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4400399" y="3280946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959160" y="3287109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182420" y="3509711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179960" y="3058509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4403524" y="3054056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4398811" y="3511256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3965176" y="3054056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3960463" y="3511256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01470" y="3028837"/>
              <a:ext cx="11817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. . . </a:t>
              </a:r>
              <a:endParaRPr lang="en-US" sz="3600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24" name="TextBox 323"/>
          <p:cNvSpPr txBox="1"/>
          <p:nvPr/>
        </p:nvSpPr>
        <p:spPr>
          <a:xfrm>
            <a:off x="7164410" y="3717523"/>
            <a:ext cx="1369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Entire lattice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25" name="TextBox 324"/>
          <p:cNvSpPr txBox="1"/>
          <p:nvPr/>
        </p:nvSpPr>
        <p:spPr>
          <a:xfrm>
            <a:off x="4094360" y="3530419"/>
            <a:ext cx="2189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arent + 8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eighbors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26" name="TextBox 325"/>
          <p:cNvSpPr txBox="1"/>
          <p:nvPr/>
        </p:nvSpPr>
        <p:spPr>
          <a:xfrm>
            <a:off x="987289" y="3395880"/>
            <a:ext cx="2133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Disperse seed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 over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arent + 4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eighbors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32" name="Picture 8" descr="C:\Users\dliao\Documents\My Notebook\Physics\Princeton PhD Candidate\PSOC-GT-Out-C\BlueYellow-Nearest0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0"/>
            <a:ext cx="2241212" cy="2241212"/>
          </a:xfrm>
          <a:prstGeom prst="rect">
            <a:avLst/>
          </a:prstGeom>
          <a:noFill/>
          <a:effectLst>
            <a:outerShdw blurRad="317500" dist="63500" dir="2700000" algn="tl" rotWithShape="0">
              <a:prstClr val="black">
                <a:alpha val="5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dliao\Documents\My Notebook\Physics\Princeton PhD Candidate\PSOC-GT-Out8-C\BlueYellow-Nearest8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394" y="990600"/>
            <a:ext cx="2241212" cy="2241212"/>
          </a:xfrm>
          <a:prstGeom prst="rect">
            <a:avLst/>
          </a:prstGeom>
          <a:noFill/>
          <a:effectLst>
            <a:outerShdw blurRad="317500" dist="63500" dir="2700000" algn="tl" rotWithShape="0">
              <a:prstClr val="black">
                <a:alpha val="5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dliao\Documents\My Notebook\Physics\Princeton PhD Candidate\PSOC-GT-OutAll-C\BlueYellow-WholeLattice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788" y="990600"/>
            <a:ext cx="2241212" cy="2241212"/>
          </a:xfrm>
          <a:prstGeom prst="rect">
            <a:avLst/>
          </a:prstGeom>
          <a:noFill/>
          <a:effectLst>
            <a:outerShdw blurRad="317500" dist="63500" dir="2700000" algn="tl" rotWithShape="0">
              <a:prstClr val="black">
                <a:alpha val="5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45706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33400" y="882799"/>
            <a:ext cx="5486400" cy="5486400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4888" y="1293939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023892" y="131282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73" name="Freeform 7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312196" y="132940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751784" y="3039991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7" name="Freeform 86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0788" y="305887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4" name="Freeform 9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9092" y="307545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1" name="Freeform 100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44891" y="4793555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023895" y="481244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Freeform 114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312199" y="482902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028754" y="3055503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effectLst>
            <a:outerShdw blurRad="254000" dist="127000" dir="2700000" algn="ctr" rotWithShape="0">
              <a:schemeClr val="bg1">
                <a:alpha val="50000"/>
              </a:schemeClr>
            </a:outerShdw>
          </a:effectLst>
        </p:grpSpPr>
        <p:sp>
          <p:nvSpPr>
            <p:cNvPr id="129" name="Freeform 1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013648" y="129393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36" name="Freeform 135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758951" y="3051054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43" name="Freeform 14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022265" y="4811569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50" name="Freeform 14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319213" y="306156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64" name="Freeform 16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Survey local neighborhood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59410" y="294681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" name="Freeform 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 rot="16200000">
            <a:off x="5589107" y="3455271"/>
            <a:ext cx="163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Focal individual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74652" y="1781867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Neighbor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90232" y="4431268"/>
            <a:ext cx="1635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Focal individual</a:t>
            </a:r>
          </a:p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receives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62233" y="30619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402214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2" name="Freeform 4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7468645" y="3061900"/>
            <a:ext cx="1058887" cy="1119051"/>
            <a:chOff x="7468645" y="3061900"/>
            <a:chExt cx="1058887" cy="1119051"/>
          </a:xfrm>
        </p:grpSpPr>
        <p:sp>
          <p:nvSpPr>
            <p:cNvPr id="38" name="TextBox 37"/>
            <p:cNvSpPr txBox="1"/>
            <p:nvPr/>
          </p:nvSpPr>
          <p:spPr>
            <a:xfrm>
              <a:off x="8230656" y="306190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468645" y="3811619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24244" y="3811619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659410" y="2169684"/>
            <a:ext cx="1895221" cy="2164135"/>
            <a:chOff x="6659410" y="2169684"/>
            <a:chExt cx="1895221" cy="2164135"/>
          </a:xfrm>
        </p:grpSpPr>
        <p:grpSp>
          <p:nvGrpSpPr>
            <p:cNvPr id="21" name="Group 20"/>
            <p:cNvGrpSpPr/>
            <p:nvPr/>
          </p:nvGrpSpPr>
          <p:grpSpPr>
            <a:xfrm>
              <a:off x="6659410" y="3716767"/>
              <a:ext cx="390303" cy="617052"/>
              <a:chOff x="5773235" y="2969425"/>
              <a:chExt cx="799019" cy="1263213"/>
            </a:xfr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22" name="Freeform 21"/>
              <p:cNvSpPr/>
              <p:nvPr/>
            </p:nvSpPr>
            <p:spPr>
              <a:xfrm>
                <a:off x="5816338" y="3572762"/>
                <a:ext cx="480767" cy="659876"/>
              </a:xfrm>
              <a:custGeom>
                <a:avLst/>
                <a:gdLst>
                  <a:gd name="connsiteX0" fmla="*/ 480767 w 480767"/>
                  <a:gd name="connsiteY0" fmla="*/ 659876 h 659876"/>
                  <a:gd name="connsiteX1" fmla="*/ 367646 w 480767"/>
                  <a:gd name="connsiteY1" fmla="*/ 391212 h 659876"/>
                  <a:gd name="connsiteX2" fmla="*/ 117835 w 480767"/>
                  <a:gd name="connsiteY2" fmla="*/ 245096 h 659876"/>
                  <a:gd name="connsiteX3" fmla="*/ 0 w 480767"/>
                  <a:gd name="connsiteY3" fmla="*/ 0 h 659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767" h="659876">
                    <a:moveTo>
                      <a:pt x="480767" y="659876"/>
                    </a:moveTo>
                    <a:cubicBezTo>
                      <a:pt x="454451" y="560109"/>
                      <a:pt x="428135" y="460342"/>
                      <a:pt x="367646" y="391212"/>
                    </a:cubicBezTo>
                    <a:cubicBezTo>
                      <a:pt x="307157" y="322082"/>
                      <a:pt x="179109" y="310298"/>
                      <a:pt x="117835" y="245096"/>
                    </a:cubicBezTo>
                    <a:cubicBezTo>
                      <a:pt x="56561" y="17989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6169744" y="3157979"/>
                <a:ext cx="149455" cy="791852"/>
              </a:xfrm>
              <a:custGeom>
                <a:avLst/>
                <a:gdLst>
                  <a:gd name="connsiteX0" fmla="*/ 99 w 149455"/>
                  <a:gd name="connsiteY0" fmla="*/ 791852 h 791852"/>
                  <a:gd name="connsiteX1" fmla="*/ 23666 w 149455"/>
                  <a:gd name="connsiteY1" fmla="*/ 546755 h 791852"/>
                  <a:gd name="connsiteX2" fmla="*/ 146215 w 149455"/>
                  <a:gd name="connsiteY2" fmla="*/ 301658 h 791852"/>
                  <a:gd name="connsiteX3" fmla="*/ 103794 w 149455"/>
                  <a:gd name="connsiteY3" fmla="*/ 0 h 79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455" h="791852">
                    <a:moveTo>
                      <a:pt x="99" y="791852"/>
                    </a:moveTo>
                    <a:cubicBezTo>
                      <a:pt x="-294" y="710153"/>
                      <a:pt x="-687" y="628454"/>
                      <a:pt x="23666" y="546755"/>
                    </a:cubicBezTo>
                    <a:cubicBezTo>
                      <a:pt x="48019" y="465056"/>
                      <a:pt x="132860" y="392784"/>
                      <a:pt x="146215" y="301658"/>
                    </a:cubicBezTo>
                    <a:cubicBezTo>
                      <a:pt x="159570" y="210532"/>
                      <a:pt x="128932" y="58917"/>
                      <a:pt x="10379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6183988" y="3451781"/>
                <a:ext cx="282804" cy="358219"/>
              </a:xfrm>
              <a:custGeom>
                <a:avLst/>
                <a:gdLst>
                  <a:gd name="connsiteX0" fmla="*/ 0 w 282804"/>
                  <a:gd name="connsiteY0" fmla="*/ 358219 h 358219"/>
                  <a:gd name="connsiteX1" fmla="*/ 197962 w 282804"/>
                  <a:gd name="connsiteY1" fmla="*/ 254524 h 358219"/>
                  <a:gd name="connsiteX2" fmla="*/ 282804 w 282804"/>
                  <a:gd name="connsiteY2" fmla="*/ 0 h 358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804" h="358219">
                    <a:moveTo>
                      <a:pt x="0" y="358219"/>
                    </a:moveTo>
                    <a:cubicBezTo>
                      <a:pt x="75414" y="336223"/>
                      <a:pt x="150828" y="314227"/>
                      <a:pt x="197962" y="254524"/>
                    </a:cubicBezTo>
                    <a:cubicBezTo>
                      <a:pt x="245096" y="194821"/>
                      <a:pt x="282804" y="0"/>
                      <a:pt x="28280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5773235" y="3352800"/>
                <a:ext cx="293603" cy="548886"/>
              </a:xfrm>
              <a:custGeom>
                <a:avLst/>
                <a:gdLst>
                  <a:gd name="connsiteX0" fmla="*/ 36836 w 293603"/>
                  <a:gd name="connsiteY0" fmla="*/ 100098 h 548886"/>
                  <a:gd name="connsiteX1" fmla="*/ 27409 w 293603"/>
                  <a:gd name="connsiteY1" fmla="*/ 222647 h 548886"/>
                  <a:gd name="connsiteX2" fmla="*/ 3842 w 293603"/>
                  <a:gd name="connsiteY2" fmla="*/ 430036 h 548886"/>
                  <a:gd name="connsiteX3" fmla="*/ 116964 w 293603"/>
                  <a:gd name="connsiteY3" fmla="*/ 543158 h 548886"/>
                  <a:gd name="connsiteX4" fmla="*/ 277219 w 293603"/>
                  <a:gd name="connsiteY4" fmla="*/ 519591 h 548886"/>
                  <a:gd name="connsiteX5" fmla="*/ 281933 w 293603"/>
                  <a:gd name="connsiteY5" fmla="*/ 411183 h 548886"/>
                  <a:gd name="connsiteX6" fmla="*/ 220659 w 293603"/>
                  <a:gd name="connsiteY6" fmla="*/ 274494 h 548886"/>
                  <a:gd name="connsiteX7" fmla="*/ 65116 w 293603"/>
                  <a:gd name="connsiteY7" fmla="*/ 5830 h 548886"/>
                  <a:gd name="connsiteX8" fmla="*/ 36836 w 293603"/>
                  <a:gd name="connsiteY8" fmla="*/ 100098 h 5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603" h="548886">
                    <a:moveTo>
                      <a:pt x="36836" y="100098"/>
                    </a:moveTo>
                    <a:cubicBezTo>
                      <a:pt x="30551" y="136234"/>
                      <a:pt x="32908" y="167657"/>
                      <a:pt x="27409" y="222647"/>
                    </a:cubicBezTo>
                    <a:cubicBezTo>
                      <a:pt x="21910" y="277637"/>
                      <a:pt x="-11084" y="376618"/>
                      <a:pt x="3842" y="430036"/>
                    </a:cubicBezTo>
                    <a:cubicBezTo>
                      <a:pt x="18768" y="483454"/>
                      <a:pt x="71401" y="528232"/>
                      <a:pt x="116964" y="543158"/>
                    </a:cubicBezTo>
                    <a:cubicBezTo>
                      <a:pt x="162527" y="558084"/>
                      <a:pt x="249724" y="541587"/>
                      <a:pt x="277219" y="519591"/>
                    </a:cubicBezTo>
                    <a:cubicBezTo>
                      <a:pt x="304714" y="497595"/>
                      <a:pt x="291360" y="452033"/>
                      <a:pt x="281933" y="411183"/>
                    </a:cubicBezTo>
                    <a:cubicBezTo>
                      <a:pt x="272506" y="370334"/>
                      <a:pt x="256795" y="342053"/>
                      <a:pt x="220659" y="274494"/>
                    </a:cubicBezTo>
                    <a:cubicBezTo>
                      <a:pt x="184523" y="206935"/>
                      <a:pt x="94182" y="34896"/>
                      <a:pt x="65116" y="5830"/>
                    </a:cubicBezTo>
                    <a:cubicBezTo>
                      <a:pt x="36050" y="-23236"/>
                      <a:pt x="43121" y="63962"/>
                      <a:pt x="36836" y="10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6183647" y="2969425"/>
                <a:ext cx="227060" cy="500594"/>
              </a:xfrm>
              <a:custGeom>
                <a:avLst/>
                <a:gdLst>
                  <a:gd name="connsiteX0" fmla="*/ 118172 w 227060"/>
                  <a:gd name="connsiteY0" fmla="*/ 499639 h 500594"/>
                  <a:gd name="connsiteX1" fmla="*/ 5050 w 227060"/>
                  <a:gd name="connsiteY1" fmla="*/ 391231 h 500594"/>
                  <a:gd name="connsiteX2" fmla="*/ 19190 w 227060"/>
                  <a:gd name="connsiteY2" fmla="*/ 164987 h 500594"/>
                  <a:gd name="connsiteX3" fmla="*/ 14477 w 227060"/>
                  <a:gd name="connsiteY3" fmla="*/ 18 h 500594"/>
                  <a:gd name="connsiteX4" fmla="*/ 165306 w 227060"/>
                  <a:gd name="connsiteY4" fmla="*/ 174414 h 500594"/>
                  <a:gd name="connsiteX5" fmla="*/ 226580 w 227060"/>
                  <a:gd name="connsiteY5" fmla="*/ 334670 h 500594"/>
                  <a:gd name="connsiteX6" fmla="*/ 118172 w 227060"/>
                  <a:gd name="connsiteY6" fmla="*/ 499639 h 500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060" h="500594">
                    <a:moveTo>
                      <a:pt x="118172" y="499639"/>
                    </a:moveTo>
                    <a:cubicBezTo>
                      <a:pt x="81250" y="509066"/>
                      <a:pt x="21547" y="447006"/>
                      <a:pt x="5050" y="391231"/>
                    </a:cubicBezTo>
                    <a:cubicBezTo>
                      <a:pt x="-11447" y="335456"/>
                      <a:pt x="17619" y="230189"/>
                      <a:pt x="19190" y="164987"/>
                    </a:cubicBezTo>
                    <a:cubicBezTo>
                      <a:pt x="20761" y="99785"/>
                      <a:pt x="-9876" y="-1553"/>
                      <a:pt x="14477" y="18"/>
                    </a:cubicBezTo>
                    <a:cubicBezTo>
                      <a:pt x="38830" y="1589"/>
                      <a:pt x="129956" y="118639"/>
                      <a:pt x="165306" y="174414"/>
                    </a:cubicBezTo>
                    <a:cubicBezTo>
                      <a:pt x="200656" y="230189"/>
                      <a:pt x="231293" y="279680"/>
                      <a:pt x="226580" y="334670"/>
                    </a:cubicBezTo>
                    <a:cubicBezTo>
                      <a:pt x="221867" y="389660"/>
                      <a:pt x="155094" y="490212"/>
                      <a:pt x="118172" y="49963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6324224" y="3286478"/>
                <a:ext cx="248030" cy="451274"/>
              </a:xfrm>
              <a:custGeom>
                <a:avLst/>
                <a:gdLst>
                  <a:gd name="connsiteX0" fmla="*/ 22741 w 234454"/>
                  <a:gd name="connsiteY0" fmla="*/ 458414 h 480926"/>
                  <a:gd name="connsiteX1" fmla="*/ 13314 w 234454"/>
                  <a:gd name="connsiteY1" fmla="*/ 312298 h 480926"/>
                  <a:gd name="connsiteX2" fmla="*/ 93442 w 234454"/>
                  <a:gd name="connsiteY2" fmla="*/ 128476 h 480926"/>
                  <a:gd name="connsiteX3" fmla="*/ 140576 w 234454"/>
                  <a:gd name="connsiteY3" fmla="*/ 1214 h 480926"/>
                  <a:gd name="connsiteX4" fmla="*/ 168857 w 234454"/>
                  <a:gd name="connsiteY4" fmla="*/ 203890 h 480926"/>
                  <a:gd name="connsiteX5" fmla="*/ 230131 w 234454"/>
                  <a:gd name="connsiteY5" fmla="*/ 453700 h 480926"/>
                  <a:gd name="connsiteX6" fmla="*/ 22741 w 234454"/>
                  <a:gd name="connsiteY6" fmla="*/ 458414 h 480926"/>
                  <a:gd name="connsiteX0" fmla="*/ 22741 w 241513"/>
                  <a:gd name="connsiteY0" fmla="*/ 458414 h 480926"/>
                  <a:gd name="connsiteX1" fmla="*/ 13314 w 241513"/>
                  <a:gd name="connsiteY1" fmla="*/ 312298 h 480926"/>
                  <a:gd name="connsiteX2" fmla="*/ 93442 w 241513"/>
                  <a:gd name="connsiteY2" fmla="*/ 128476 h 480926"/>
                  <a:gd name="connsiteX3" fmla="*/ 140576 w 241513"/>
                  <a:gd name="connsiteY3" fmla="*/ 1214 h 480926"/>
                  <a:gd name="connsiteX4" fmla="*/ 206564 w 241513"/>
                  <a:gd name="connsiteY4" fmla="*/ 203890 h 480926"/>
                  <a:gd name="connsiteX5" fmla="*/ 230131 w 241513"/>
                  <a:gd name="connsiteY5" fmla="*/ 453700 h 480926"/>
                  <a:gd name="connsiteX6" fmla="*/ 22741 w 241513"/>
                  <a:gd name="connsiteY6" fmla="*/ 458414 h 480926"/>
                  <a:gd name="connsiteX0" fmla="*/ 22741 w 241513"/>
                  <a:gd name="connsiteY0" fmla="*/ 491141 h 513653"/>
                  <a:gd name="connsiteX1" fmla="*/ 13314 w 241513"/>
                  <a:gd name="connsiteY1" fmla="*/ 345025 h 513653"/>
                  <a:gd name="connsiteX2" fmla="*/ 93442 w 241513"/>
                  <a:gd name="connsiteY2" fmla="*/ 161203 h 513653"/>
                  <a:gd name="connsiteX3" fmla="*/ 178283 w 241513"/>
                  <a:gd name="connsiteY3" fmla="*/ 948 h 513653"/>
                  <a:gd name="connsiteX4" fmla="*/ 206564 w 241513"/>
                  <a:gd name="connsiteY4" fmla="*/ 236617 h 513653"/>
                  <a:gd name="connsiteX5" fmla="*/ 230131 w 241513"/>
                  <a:gd name="connsiteY5" fmla="*/ 486427 h 513653"/>
                  <a:gd name="connsiteX6" fmla="*/ 22741 w 241513"/>
                  <a:gd name="connsiteY6" fmla="*/ 491141 h 513653"/>
                  <a:gd name="connsiteX0" fmla="*/ 22741 w 241513"/>
                  <a:gd name="connsiteY0" fmla="*/ 490389 h 512901"/>
                  <a:gd name="connsiteX1" fmla="*/ 13314 w 241513"/>
                  <a:gd name="connsiteY1" fmla="*/ 344273 h 512901"/>
                  <a:gd name="connsiteX2" fmla="*/ 93442 w 241513"/>
                  <a:gd name="connsiteY2" fmla="*/ 198158 h 512901"/>
                  <a:gd name="connsiteX3" fmla="*/ 178283 w 241513"/>
                  <a:gd name="connsiteY3" fmla="*/ 196 h 512901"/>
                  <a:gd name="connsiteX4" fmla="*/ 206564 w 241513"/>
                  <a:gd name="connsiteY4" fmla="*/ 235865 h 512901"/>
                  <a:gd name="connsiteX5" fmla="*/ 230131 w 241513"/>
                  <a:gd name="connsiteY5" fmla="*/ 485675 h 512901"/>
                  <a:gd name="connsiteX6" fmla="*/ 22741 w 241513"/>
                  <a:gd name="connsiteY6" fmla="*/ 490389 h 512901"/>
                  <a:gd name="connsiteX0" fmla="*/ 38636 w 257408"/>
                  <a:gd name="connsiteY0" fmla="*/ 490393 h 511569"/>
                  <a:gd name="connsiteX1" fmla="*/ 5642 w 257408"/>
                  <a:gd name="connsiteY1" fmla="*/ 367844 h 511569"/>
                  <a:gd name="connsiteX2" fmla="*/ 109337 w 257408"/>
                  <a:gd name="connsiteY2" fmla="*/ 198162 h 511569"/>
                  <a:gd name="connsiteX3" fmla="*/ 194178 w 257408"/>
                  <a:gd name="connsiteY3" fmla="*/ 200 h 511569"/>
                  <a:gd name="connsiteX4" fmla="*/ 222459 w 257408"/>
                  <a:gd name="connsiteY4" fmla="*/ 235869 h 511569"/>
                  <a:gd name="connsiteX5" fmla="*/ 246026 w 257408"/>
                  <a:gd name="connsiteY5" fmla="*/ 485679 h 511569"/>
                  <a:gd name="connsiteX6" fmla="*/ 38636 w 257408"/>
                  <a:gd name="connsiteY6" fmla="*/ 490393 h 511569"/>
                  <a:gd name="connsiteX0" fmla="*/ 38066 w 242512"/>
                  <a:gd name="connsiteY0" fmla="*/ 490393 h 503608"/>
                  <a:gd name="connsiteX1" fmla="*/ 5072 w 242512"/>
                  <a:gd name="connsiteY1" fmla="*/ 367844 h 503608"/>
                  <a:gd name="connsiteX2" fmla="*/ 108767 w 242512"/>
                  <a:gd name="connsiteY2" fmla="*/ 198162 h 503608"/>
                  <a:gd name="connsiteX3" fmla="*/ 193608 w 242512"/>
                  <a:gd name="connsiteY3" fmla="*/ 200 h 503608"/>
                  <a:gd name="connsiteX4" fmla="*/ 221889 w 242512"/>
                  <a:gd name="connsiteY4" fmla="*/ 235869 h 503608"/>
                  <a:gd name="connsiteX5" fmla="*/ 226602 w 242512"/>
                  <a:gd name="connsiteY5" fmla="*/ 471539 h 503608"/>
                  <a:gd name="connsiteX6" fmla="*/ 38066 w 242512"/>
                  <a:gd name="connsiteY6" fmla="*/ 490393 h 503608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39372 h 450614"/>
                  <a:gd name="connsiteX1" fmla="*/ 5072 w 242512"/>
                  <a:gd name="connsiteY1" fmla="*/ 316823 h 450614"/>
                  <a:gd name="connsiteX2" fmla="*/ 108767 w 242512"/>
                  <a:gd name="connsiteY2" fmla="*/ 147141 h 450614"/>
                  <a:gd name="connsiteX3" fmla="*/ 203035 w 242512"/>
                  <a:gd name="connsiteY3" fmla="*/ 1027 h 450614"/>
                  <a:gd name="connsiteX4" fmla="*/ 221889 w 242512"/>
                  <a:gd name="connsiteY4" fmla="*/ 222555 h 450614"/>
                  <a:gd name="connsiteX5" fmla="*/ 226602 w 242512"/>
                  <a:gd name="connsiteY5" fmla="*/ 420518 h 450614"/>
                  <a:gd name="connsiteX6" fmla="*/ 38066 w 242512"/>
                  <a:gd name="connsiteY6" fmla="*/ 439372 h 450614"/>
                  <a:gd name="connsiteX0" fmla="*/ 37383 w 241829"/>
                  <a:gd name="connsiteY0" fmla="*/ 438687 h 449929"/>
                  <a:gd name="connsiteX1" fmla="*/ 4389 w 241829"/>
                  <a:gd name="connsiteY1" fmla="*/ 316138 h 449929"/>
                  <a:gd name="connsiteX2" fmla="*/ 98657 w 241829"/>
                  <a:gd name="connsiteY2" fmla="*/ 174736 h 449929"/>
                  <a:gd name="connsiteX3" fmla="*/ 202352 w 241829"/>
                  <a:gd name="connsiteY3" fmla="*/ 342 h 449929"/>
                  <a:gd name="connsiteX4" fmla="*/ 221206 w 241829"/>
                  <a:gd name="connsiteY4" fmla="*/ 221870 h 449929"/>
                  <a:gd name="connsiteX5" fmla="*/ 225919 w 241829"/>
                  <a:gd name="connsiteY5" fmla="*/ 419833 h 449929"/>
                  <a:gd name="connsiteX6" fmla="*/ 37383 w 241829"/>
                  <a:gd name="connsiteY6" fmla="*/ 438687 h 449929"/>
                  <a:gd name="connsiteX0" fmla="*/ 37383 w 241829"/>
                  <a:gd name="connsiteY0" fmla="*/ 438757 h 449999"/>
                  <a:gd name="connsiteX1" fmla="*/ 4389 w 241829"/>
                  <a:gd name="connsiteY1" fmla="*/ 316208 h 449999"/>
                  <a:gd name="connsiteX2" fmla="*/ 98657 w 241829"/>
                  <a:gd name="connsiteY2" fmla="*/ 174806 h 449999"/>
                  <a:gd name="connsiteX3" fmla="*/ 202352 w 241829"/>
                  <a:gd name="connsiteY3" fmla="*/ 412 h 449999"/>
                  <a:gd name="connsiteX4" fmla="*/ 221206 w 241829"/>
                  <a:gd name="connsiteY4" fmla="*/ 221940 h 449999"/>
                  <a:gd name="connsiteX5" fmla="*/ 225919 w 241829"/>
                  <a:gd name="connsiteY5" fmla="*/ 419903 h 449999"/>
                  <a:gd name="connsiteX6" fmla="*/ 37383 w 241829"/>
                  <a:gd name="connsiteY6" fmla="*/ 438757 h 449999"/>
                  <a:gd name="connsiteX0" fmla="*/ 37383 w 241829"/>
                  <a:gd name="connsiteY0" fmla="*/ 438680 h 451274"/>
                  <a:gd name="connsiteX1" fmla="*/ 4389 w 241829"/>
                  <a:gd name="connsiteY1" fmla="*/ 297277 h 451274"/>
                  <a:gd name="connsiteX2" fmla="*/ 98657 w 241829"/>
                  <a:gd name="connsiteY2" fmla="*/ 174729 h 451274"/>
                  <a:gd name="connsiteX3" fmla="*/ 202352 w 241829"/>
                  <a:gd name="connsiteY3" fmla="*/ 335 h 451274"/>
                  <a:gd name="connsiteX4" fmla="*/ 221206 w 241829"/>
                  <a:gd name="connsiteY4" fmla="*/ 221863 h 451274"/>
                  <a:gd name="connsiteX5" fmla="*/ 225919 w 241829"/>
                  <a:gd name="connsiteY5" fmla="*/ 419826 h 451274"/>
                  <a:gd name="connsiteX6" fmla="*/ 37383 w 241829"/>
                  <a:gd name="connsiteY6" fmla="*/ 438680 h 451274"/>
                  <a:gd name="connsiteX0" fmla="*/ 43584 w 248030"/>
                  <a:gd name="connsiteY0" fmla="*/ 438680 h 451274"/>
                  <a:gd name="connsiteX1" fmla="*/ 10590 w 248030"/>
                  <a:gd name="connsiteY1" fmla="*/ 297277 h 451274"/>
                  <a:gd name="connsiteX2" fmla="*/ 104858 w 248030"/>
                  <a:gd name="connsiteY2" fmla="*/ 174729 h 451274"/>
                  <a:gd name="connsiteX3" fmla="*/ 208553 w 248030"/>
                  <a:gd name="connsiteY3" fmla="*/ 335 h 451274"/>
                  <a:gd name="connsiteX4" fmla="*/ 227407 w 248030"/>
                  <a:gd name="connsiteY4" fmla="*/ 221863 h 451274"/>
                  <a:gd name="connsiteX5" fmla="*/ 232120 w 248030"/>
                  <a:gd name="connsiteY5" fmla="*/ 419826 h 451274"/>
                  <a:gd name="connsiteX6" fmla="*/ 43584 w 248030"/>
                  <a:gd name="connsiteY6" fmla="*/ 438680 h 451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030" h="451274">
                    <a:moveTo>
                      <a:pt x="43584" y="438680"/>
                    </a:moveTo>
                    <a:cubicBezTo>
                      <a:pt x="6662" y="418255"/>
                      <a:pt x="-13762" y="369549"/>
                      <a:pt x="10590" y="297277"/>
                    </a:cubicBezTo>
                    <a:cubicBezTo>
                      <a:pt x="34942" y="225005"/>
                      <a:pt x="71864" y="224219"/>
                      <a:pt x="104858" y="174729"/>
                    </a:cubicBezTo>
                    <a:cubicBezTo>
                      <a:pt x="137852" y="125239"/>
                      <a:pt x="188128" y="-7521"/>
                      <a:pt x="208553" y="335"/>
                    </a:cubicBezTo>
                    <a:cubicBezTo>
                      <a:pt x="228978" y="8191"/>
                      <a:pt x="212481" y="85175"/>
                      <a:pt x="227407" y="221863"/>
                    </a:cubicBezTo>
                    <a:cubicBezTo>
                      <a:pt x="242333" y="297277"/>
                      <a:pt x="262757" y="383690"/>
                      <a:pt x="232120" y="419826"/>
                    </a:cubicBezTo>
                    <a:cubicBezTo>
                      <a:pt x="201483" y="455962"/>
                      <a:pt x="80506" y="459105"/>
                      <a:pt x="43584" y="4386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8164328" y="2169684"/>
              <a:ext cx="390303" cy="617052"/>
              <a:chOff x="5773235" y="2969425"/>
              <a:chExt cx="799019" cy="1263213"/>
            </a:xfr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49" name="Freeform 48"/>
              <p:cNvSpPr/>
              <p:nvPr/>
            </p:nvSpPr>
            <p:spPr>
              <a:xfrm>
                <a:off x="5816338" y="3572762"/>
                <a:ext cx="480767" cy="659876"/>
              </a:xfrm>
              <a:custGeom>
                <a:avLst/>
                <a:gdLst>
                  <a:gd name="connsiteX0" fmla="*/ 480767 w 480767"/>
                  <a:gd name="connsiteY0" fmla="*/ 659876 h 659876"/>
                  <a:gd name="connsiteX1" fmla="*/ 367646 w 480767"/>
                  <a:gd name="connsiteY1" fmla="*/ 391212 h 659876"/>
                  <a:gd name="connsiteX2" fmla="*/ 117835 w 480767"/>
                  <a:gd name="connsiteY2" fmla="*/ 245096 h 659876"/>
                  <a:gd name="connsiteX3" fmla="*/ 0 w 480767"/>
                  <a:gd name="connsiteY3" fmla="*/ 0 h 659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767" h="659876">
                    <a:moveTo>
                      <a:pt x="480767" y="659876"/>
                    </a:moveTo>
                    <a:cubicBezTo>
                      <a:pt x="454451" y="560109"/>
                      <a:pt x="428135" y="460342"/>
                      <a:pt x="367646" y="391212"/>
                    </a:cubicBezTo>
                    <a:cubicBezTo>
                      <a:pt x="307157" y="322082"/>
                      <a:pt x="179109" y="310298"/>
                      <a:pt x="117835" y="245096"/>
                    </a:cubicBezTo>
                    <a:cubicBezTo>
                      <a:pt x="56561" y="17989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6169744" y="3157979"/>
                <a:ext cx="149455" cy="791852"/>
              </a:xfrm>
              <a:custGeom>
                <a:avLst/>
                <a:gdLst>
                  <a:gd name="connsiteX0" fmla="*/ 99 w 149455"/>
                  <a:gd name="connsiteY0" fmla="*/ 791852 h 791852"/>
                  <a:gd name="connsiteX1" fmla="*/ 23666 w 149455"/>
                  <a:gd name="connsiteY1" fmla="*/ 546755 h 791852"/>
                  <a:gd name="connsiteX2" fmla="*/ 146215 w 149455"/>
                  <a:gd name="connsiteY2" fmla="*/ 301658 h 791852"/>
                  <a:gd name="connsiteX3" fmla="*/ 103794 w 149455"/>
                  <a:gd name="connsiteY3" fmla="*/ 0 h 79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455" h="791852">
                    <a:moveTo>
                      <a:pt x="99" y="791852"/>
                    </a:moveTo>
                    <a:cubicBezTo>
                      <a:pt x="-294" y="710153"/>
                      <a:pt x="-687" y="628454"/>
                      <a:pt x="23666" y="546755"/>
                    </a:cubicBezTo>
                    <a:cubicBezTo>
                      <a:pt x="48019" y="465056"/>
                      <a:pt x="132860" y="392784"/>
                      <a:pt x="146215" y="301658"/>
                    </a:cubicBezTo>
                    <a:cubicBezTo>
                      <a:pt x="159570" y="210532"/>
                      <a:pt x="128932" y="58917"/>
                      <a:pt x="10379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6183988" y="3451781"/>
                <a:ext cx="282804" cy="358219"/>
              </a:xfrm>
              <a:custGeom>
                <a:avLst/>
                <a:gdLst>
                  <a:gd name="connsiteX0" fmla="*/ 0 w 282804"/>
                  <a:gd name="connsiteY0" fmla="*/ 358219 h 358219"/>
                  <a:gd name="connsiteX1" fmla="*/ 197962 w 282804"/>
                  <a:gd name="connsiteY1" fmla="*/ 254524 h 358219"/>
                  <a:gd name="connsiteX2" fmla="*/ 282804 w 282804"/>
                  <a:gd name="connsiteY2" fmla="*/ 0 h 358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804" h="358219">
                    <a:moveTo>
                      <a:pt x="0" y="358219"/>
                    </a:moveTo>
                    <a:cubicBezTo>
                      <a:pt x="75414" y="336223"/>
                      <a:pt x="150828" y="314227"/>
                      <a:pt x="197962" y="254524"/>
                    </a:cubicBezTo>
                    <a:cubicBezTo>
                      <a:pt x="245096" y="194821"/>
                      <a:pt x="282804" y="0"/>
                      <a:pt x="28280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5773235" y="3352800"/>
                <a:ext cx="293603" cy="548886"/>
              </a:xfrm>
              <a:custGeom>
                <a:avLst/>
                <a:gdLst>
                  <a:gd name="connsiteX0" fmla="*/ 36836 w 293603"/>
                  <a:gd name="connsiteY0" fmla="*/ 100098 h 548886"/>
                  <a:gd name="connsiteX1" fmla="*/ 27409 w 293603"/>
                  <a:gd name="connsiteY1" fmla="*/ 222647 h 548886"/>
                  <a:gd name="connsiteX2" fmla="*/ 3842 w 293603"/>
                  <a:gd name="connsiteY2" fmla="*/ 430036 h 548886"/>
                  <a:gd name="connsiteX3" fmla="*/ 116964 w 293603"/>
                  <a:gd name="connsiteY3" fmla="*/ 543158 h 548886"/>
                  <a:gd name="connsiteX4" fmla="*/ 277219 w 293603"/>
                  <a:gd name="connsiteY4" fmla="*/ 519591 h 548886"/>
                  <a:gd name="connsiteX5" fmla="*/ 281933 w 293603"/>
                  <a:gd name="connsiteY5" fmla="*/ 411183 h 548886"/>
                  <a:gd name="connsiteX6" fmla="*/ 220659 w 293603"/>
                  <a:gd name="connsiteY6" fmla="*/ 274494 h 548886"/>
                  <a:gd name="connsiteX7" fmla="*/ 65116 w 293603"/>
                  <a:gd name="connsiteY7" fmla="*/ 5830 h 548886"/>
                  <a:gd name="connsiteX8" fmla="*/ 36836 w 293603"/>
                  <a:gd name="connsiteY8" fmla="*/ 100098 h 5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603" h="548886">
                    <a:moveTo>
                      <a:pt x="36836" y="100098"/>
                    </a:moveTo>
                    <a:cubicBezTo>
                      <a:pt x="30551" y="136234"/>
                      <a:pt x="32908" y="167657"/>
                      <a:pt x="27409" y="222647"/>
                    </a:cubicBezTo>
                    <a:cubicBezTo>
                      <a:pt x="21910" y="277637"/>
                      <a:pt x="-11084" y="376618"/>
                      <a:pt x="3842" y="430036"/>
                    </a:cubicBezTo>
                    <a:cubicBezTo>
                      <a:pt x="18768" y="483454"/>
                      <a:pt x="71401" y="528232"/>
                      <a:pt x="116964" y="543158"/>
                    </a:cubicBezTo>
                    <a:cubicBezTo>
                      <a:pt x="162527" y="558084"/>
                      <a:pt x="249724" y="541587"/>
                      <a:pt x="277219" y="519591"/>
                    </a:cubicBezTo>
                    <a:cubicBezTo>
                      <a:pt x="304714" y="497595"/>
                      <a:pt x="291360" y="452033"/>
                      <a:pt x="281933" y="411183"/>
                    </a:cubicBezTo>
                    <a:cubicBezTo>
                      <a:pt x="272506" y="370334"/>
                      <a:pt x="256795" y="342053"/>
                      <a:pt x="220659" y="274494"/>
                    </a:cubicBezTo>
                    <a:cubicBezTo>
                      <a:pt x="184523" y="206935"/>
                      <a:pt x="94182" y="34896"/>
                      <a:pt x="65116" y="5830"/>
                    </a:cubicBezTo>
                    <a:cubicBezTo>
                      <a:pt x="36050" y="-23236"/>
                      <a:pt x="43121" y="63962"/>
                      <a:pt x="36836" y="10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6183647" y="2969425"/>
                <a:ext cx="227060" cy="500594"/>
              </a:xfrm>
              <a:custGeom>
                <a:avLst/>
                <a:gdLst>
                  <a:gd name="connsiteX0" fmla="*/ 118172 w 227060"/>
                  <a:gd name="connsiteY0" fmla="*/ 499639 h 500594"/>
                  <a:gd name="connsiteX1" fmla="*/ 5050 w 227060"/>
                  <a:gd name="connsiteY1" fmla="*/ 391231 h 500594"/>
                  <a:gd name="connsiteX2" fmla="*/ 19190 w 227060"/>
                  <a:gd name="connsiteY2" fmla="*/ 164987 h 500594"/>
                  <a:gd name="connsiteX3" fmla="*/ 14477 w 227060"/>
                  <a:gd name="connsiteY3" fmla="*/ 18 h 500594"/>
                  <a:gd name="connsiteX4" fmla="*/ 165306 w 227060"/>
                  <a:gd name="connsiteY4" fmla="*/ 174414 h 500594"/>
                  <a:gd name="connsiteX5" fmla="*/ 226580 w 227060"/>
                  <a:gd name="connsiteY5" fmla="*/ 334670 h 500594"/>
                  <a:gd name="connsiteX6" fmla="*/ 118172 w 227060"/>
                  <a:gd name="connsiteY6" fmla="*/ 499639 h 500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060" h="500594">
                    <a:moveTo>
                      <a:pt x="118172" y="499639"/>
                    </a:moveTo>
                    <a:cubicBezTo>
                      <a:pt x="81250" y="509066"/>
                      <a:pt x="21547" y="447006"/>
                      <a:pt x="5050" y="391231"/>
                    </a:cubicBezTo>
                    <a:cubicBezTo>
                      <a:pt x="-11447" y="335456"/>
                      <a:pt x="17619" y="230189"/>
                      <a:pt x="19190" y="164987"/>
                    </a:cubicBezTo>
                    <a:cubicBezTo>
                      <a:pt x="20761" y="99785"/>
                      <a:pt x="-9876" y="-1553"/>
                      <a:pt x="14477" y="18"/>
                    </a:cubicBezTo>
                    <a:cubicBezTo>
                      <a:pt x="38830" y="1589"/>
                      <a:pt x="129956" y="118639"/>
                      <a:pt x="165306" y="174414"/>
                    </a:cubicBezTo>
                    <a:cubicBezTo>
                      <a:pt x="200656" y="230189"/>
                      <a:pt x="231293" y="279680"/>
                      <a:pt x="226580" y="334670"/>
                    </a:cubicBezTo>
                    <a:cubicBezTo>
                      <a:pt x="221867" y="389660"/>
                      <a:pt x="155094" y="490212"/>
                      <a:pt x="118172" y="49963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6324224" y="3286478"/>
                <a:ext cx="248030" cy="451274"/>
              </a:xfrm>
              <a:custGeom>
                <a:avLst/>
                <a:gdLst>
                  <a:gd name="connsiteX0" fmla="*/ 22741 w 234454"/>
                  <a:gd name="connsiteY0" fmla="*/ 458414 h 480926"/>
                  <a:gd name="connsiteX1" fmla="*/ 13314 w 234454"/>
                  <a:gd name="connsiteY1" fmla="*/ 312298 h 480926"/>
                  <a:gd name="connsiteX2" fmla="*/ 93442 w 234454"/>
                  <a:gd name="connsiteY2" fmla="*/ 128476 h 480926"/>
                  <a:gd name="connsiteX3" fmla="*/ 140576 w 234454"/>
                  <a:gd name="connsiteY3" fmla="*/ 1214 h 480926"/>
                  <a:gd name="connsiteX4" fmla="*/ 168857 w 234454"/>
                  <a:gd name="connsiteY4" fmla="*/ 203890 h 480926"/>
                  <a:gd name="connsiteX5" fmla="*/ 230131 w 234454"/>
                  <a:gd name="connsiteY5" fmla="*/ 453700 h 480926"/>
                  <a:gd name="connsiteX6" fmla="*/ 22741 w 234454"/>
                  <a:gd name="connsiteY6" fmla="*/ 458414 h 480926"/>
                  <a:gd name="connsiteX0" fmla="*/ 22741 w 241513"/>
                  <a:gd name="connsiteY0" fmla="*/ 458414 h 480926"/>
                  <a:gd name="connsiteX1" fmla="*/ 13314 w 241513"/>
                  <a:gd name="connsiteY1" fmla="*/ 312298 h 480926"/>
                  <a:gd name="connsiteX2" fmla="*/ 93442 w 241513"/>
                  <a:gd name="connsiteY2" fmla="*/ 128476 h 480926"/>
                  <a:gd name="connsiteX3" fmla="*/ 140576 w 241513"/>
                  <a:gd name="connsiteY3" fmla="*/ 1214 h 480926"/>
                  <a:gd name="connsiteX4" fmla="*/ 206564 w 241513"/>
                  <a:gd name="connsiteY4" fmla="*/ 203890 h 480926"/>
                  <a:gd name="connsiteX5" fmla="*/ 230131 w 241513"/>
                  <a:gd name="connsiteY5" fmla="*/ 453700 h 480926"/>
                  <a:gd name="connsiteX6" fmla="*/ 22741 w 241513"/>
                  <a:gd name="connsiteY6" fmla="*/ 458414 h 480926"/>
                  <a:gd name="connsiteX0" fmla="*/ 22741 w 241513"/>
                  <a:gd name="connsiteY0" fmla="*/ 491141 h 513653"/>
                  <a:gd name="connsiteX1" fmla="*/ 13314 w 241513"/>
                  <a:gd name="connsiteY1" fmla="*/ 345025 h 513653"/>
                  <a:gd name="connsiteX2" fmla="*/ 93442 w 241513"/>
                  <a:gd name="connsiteY2" fmla="*/ 161203 h 513653"/>
                  <a:gd name="connsiteX3" fmla="*/ 178283 w 241513"/>
                  <a:gd name="connsiteY3" fmla="*/ 948 h 513653"/>
                  <a:gd name="connsiteX4" fmla="*/ 206564 w 241513"/>
                  <a:gd name="connsiteY4" fmla="*/ 236617 h 513653"/>
                  <a:gd name="connsiteX5" fmla="*/ 230131 w 241513"/>
                  <a:gd name="connsiteY5" fmla="*/ 486427 h 513653"/>
                  <a:gd name="connsiteX6" fmla="*/ 22741 w 241513"/>
                  <a:gd name="connsiteY6" fmla="*/ 491141 h 513653"/>
                  <a:gd name="connsiteX0" fmla="*/ 22741 w 241513"/>
                  <a:gd name="connsiteY0" fmla="*/ 490389 h 512901"/>
                  <a:gd name="connsiteX1" fmla="*/ 13314 w 241513"/>
                  <a:gd name="connsiteY1" fmla="*/ 344273 h 512901"/>
                  <a:gd name="connsiteX2" fmla="*/ 93442 w 241513"/>
                  <a:gd name="connsiteY2" fmla="*/ 198158 h 512901"/>
                  <a:gd name="connsiteX3" fmla="*/ 178283 w 241513"/>
                  <a:gd name="connsiteY3" fmla="*/ 196 h 512901"/>
                  <a:gd name="connsiteX4" fmla="*/ 206564 w 241513"/>
                  <a:gd name="connsiteY4" fmla="*/ 235865 h 512901"/>
                  <a:gd name="connsiteX5" fmla="*/ 230131 w 241513"/>
                  <a:gd name="connsiteY5" fmla="*/ 485675 h 512901"/>
                  <a:gd name="connsiteX6" fmla="*/ 22741 w 241513"/>
                  <a:gd name="connsiteY6" fmla="*/ 490389 h 512901"/>
                  <a:gd name="connsiteX0" fmla="*/ 38636 w 257408"/>
                  <a:gd name="connsiteY0" fmla="*/ 490393 h 511569"/>
                  <a:gd name="connsiteX1" fmla="*/ 5642 w 257408"/>
                  <a:gd name="connsiteY1" fmla="*/ 367844 h 511569"/>
                  <a:gd name="connsiteX2" fmla="*/ 109337 w 257408"/>
                  <a:gd name="connsiteY2" fmla="*/ 198162 h 511569"/>
                  <a:gd name="connsiteX3" fmla="*/ 194178 w 257408"/>
                  <a:gd name="connsiteY3" fmla="*/ 200 h 511569"/>
                  <a:gd name="connsiteX4" fmla="*/ 222459 w 257408"/>
                  <a:gd name="connsiteY4" fmla="*/ 235869 h 511569"/>
                  <a:gd name="connsiteX5" fmla="*/ 246026 w 257408"/>
                  <a:gd name="connsiteY5" fmla="*/ 485679 h 511569"/>
                  <a:gd name="connsiteX6" fmla="*/ 38636 w 257408"/>
                  <a:gd name="connsiteY6" fmla="*/ 490393 h 511569"/>
                  <a:gd name="connsiteX0" fmla="*/ 38066 w 242512"/>
                  <a:gd name="connsiteY0" fmla="*/ 490393 h 503608"/>
                  <a:gd name="connsiteX1" fmla="*/ 5072 w 242512"/>
                  <a:gd name="connsiteY1" fmla="*/ 367844 h 503608"/>
                  <a:gd name="connsiteX2" fmla="*/ 108767 w 242512"/>
                  <a:gd name="connsiteY2" fmla="*/ 198162 h 503608"/>
                  <a:gd name="connsiteX3" fmla="*/ 193608 w 242512"/>
                  <a:gd name="connsiteY3" fmla="*/ 200 h 503608"/>
                  <a:gd name="connsiteX4" fmla="*/ 221889 w 242512"/>
                  <a:gd name="connsiteY4" fmla="*/ 235869 h 503608"/>
                  <a:gd name="connsiteX5" fmla="*/ 226602 w 242512"/>
                  <a:gd name="connsiteY5" fmla="*/ 471539 h 503608"/>
                  <a:gd name="connsiteX6" fmla="*/ 38066 w 242512"/>
                  <a:gd name="connsiteY6" fmla="*/ 490393 h 503608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39372 h 450614"/>
                  <a:gd name="connsiteX1" fmla="*/ 5072 w 242512"/>
                  <a:gd name="connsiteY1" fmla="*/ 316823 h 450614"/>
                  <a:gd name="connsiteX2" fmla="*/ 108767 w 242512"/>
                  <a:gd name="connsiteY2" fmla="*/ 147141 h 450614"/>
                  <a:gd name="connsiteX3" fmla="*/ 203035 w 242512"/>
                  <a:gd name="connsiteY3" fmla="*/ 1027 h 450614"/>
                  <a:gd name="connsiteX4" fmla="*/ 221889 w 242512"/>
                  <a:gd name="connsiteY4" fmla="*/ 222555 h 450614"/>
                  <a:gd name="connsiteX5" fmla="*/ 226602 w 242512"/>
                  <a:gd name="connsiteY5" fmla="*/ 420518 h 450614"/>
                  <a:gd name="connsiteX6" fmla="*/ 38066 w 242512"/>
                  <a:gd name="connsiteY6" fmla="*/ 439372 h 450614"/>
                  <a:gd name="connsiteX0" fmla="*/ 37383 w 241829"/>
                  <a:gd name="connsiteY0" fmla="*/ 438687 h 449929"/>
                  <a:gd name="connsiteX1" fmla="*/ 4389 w 241829"/>
                  <a:gd name="connsiteY1" fmla="*/ 316138 h 449929"/>
                  <a:gd name="connsiteX2" fmla="*/ 98657 w 241829"/>
                  <a:gd name="connsiteY2" fmla="*/ 174736 h 449929"/>
                  <a:gd name="connsiteX3" fmla="*/ 202352 w 241829"/>
                  <a:gd name="connsiteY3" fmla="*/ 342 h 449929"/>
                  <a:gd name="connsiteX4" fmla="*/ 221206 w 241829"/>
                  <a:gd name="connsiteY4" fmla="*/ 221870 h 449929"/>
                  <a:gd name="connsiteX5" fmla="*/ 225919 w 241829"/>
                  <a:gd name="connsiteY5" fmla="*/ 419833 h 449929"/>
                  <a:gd name="connsiteX6" fmla="*/ 37383 w 241829"/>
                  <a:gd name="connsiteY6" fmla="*/ 438687 h 449929"/>
                  <a:gd name="connsiteX0" fmla="*/ 37383 w 241829"/>
                  <a:gd name="connsiteY0" fmla="*/ 438757 h 449999"/>
                  <a:gd name="connsiteX1" fmla="*/ 4389 w 241829"/>
                  <a:gd name="connsiteY1" fmla="*/ 316208 h 449999"/>
                  <a:gd name="connsiteX2" fmla="*/ 98657 w 241829"/>
                  <a:gd name="connsiteY2" fmla="*/ 174806 h 449999"/>
                  <a:gd name="connsiteX3" fmla="*/ 202352 w 241829"/>
                  <a:gd name="connsiteY3" fmla="*/ 412 h 449999"/>
                  <a:gd name="connsiteX4" fmla="*/ 221206 w 241829"/>
                  <a:gd name="connsiteY4" fmla="*/ 221940 h 449999"/>
                  <a:gd name="connsiteX5" fmla="*/ 225919 w 241829"/>
                  <a:gd name="connsiteY5" fmla="*/ 419903 h 449999"/>
                  <a:gd name="connsiteX6" fmla="*/ 37383 w 241829"/>
                  <a:gd name="connsiteY6" fmla="*/ 438757 h 449999"/>
                  <a:gd name="connsiteX0" fmla="*/ 37383 w 241829"/>
                  <a:gd name="connsiteY0" fmla="*/ 438680 h 451274"/>
                  <a:gd name="connsiteX1" fmla="*/ 4389 w 241829"/>
                  <a:gd name="connsiteY1" fmla="*/ 297277 h 451274"/>
                  <a:gd name="connsiteX2" fmla="*/ 98657 w 241829"/>
                  <a:gd name="connsiteY2" fmla="*/ 174729 h 451274"/>
                  <a:gd name="connsiteX3" fmla="*/ 202352 w 241829"/>
                  <a:gd name="connsiteY3" fmla="*/ 335 h 451274"/>
                  <a:gd name="connsiteX4" fmla="*/ 221206 w 241829"/>
                  <a:gd name="connsiteY4" fmla="*/ 221863 h 451274"/>
                  <a:gd name="connsiteX5" fmla="*/ 225919 w 241829"/>
                  <a:gd name="connsiteY5" fmla="*/ 419826 h 451274"/>
                  <a:gd name="connsiteX6" fmla="*/ 37383 w 241829"/>
                  <a:gd name="connsiteY6" fmla="*/ 438680 h 451274"/>
                  <a:gd name="connsiteX0" fmla="*/ 43584 w 248030"/>
                  <a:gd name="connsiteY0" fmla="*/ 438680 h 451274"/>
                  <a:gd name="connsiteX1" fmla="*/ 10590 w 248030"/>
                  <a:gd name="connsiteY1" fmla="*/ 297277 h 451274"/>
                  <a:gd name="connsiteX2" fmla="*/ 104858 w 248030"/>
                  <a:gd name="connsiteY2" fmla="*/ 174729 h 451274"/>
                  <a:gd name="connsiteX3" fmla="*/ 208553 w 248030"/>
                  <a:gd name="connsiteY3" fmla="*/ 335 h 451274"/>
                  <a:gd name="connsiteX4" fmla="*/ 227407 w 248030"/>
                  <a:gd name="connsiteY4" fmla="*/ 221863 h 451274"/>
                  <a:gd name="connsiteX5" fmla="*/ 232120 w 248030"/>
                  <a:gd name="connsiteY5" fmla="*/ 419826 h 451274"/>
                  <a:gd name="connsiteX6" fmla="*/ 43584 w 248030"/>
                  <a:gd name="connsiteY6" fmla="*/ 438680 h 451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030" h="451274">
                    <a:moveTo>
                      <a:pt x="43584" y="438680"/>
                    </a:moveTo>
                    <a:cubicBezTo>
                      <a:pt x="6662" y="418255"/>
                      <a:pt x="-13762" y="369549"/>
                      <a:pt x="10590" y="297277"/>
                    </a:cubicBezTo>
                    <a:cubicBezTo>
                      <a:pt x="34942" y="225005"/>
                      <a:pt x="71864" y="224219"/>
                      <a:pt x="104858" y="174729"/>
                    </a:cubicBezTo>
                    <a:cubicBezTo>
                      <a:pt x="137852" y="125239"/>
                      <a:pt x="188128" y="-7521"/>
                      <a:pt x="208553" y="335"/>
                    </a:cubicBezTo>
                    <a:cubicBezTo>
                      <a:pt x="228978" y="8191"/>
                      <a:pt x="212481" y="85175"/>
                      <a:pt x="227407" y="221863"/>
                    </a:cubicBezTo>
                    <a:cubicBezTo>
                      <a:pt x="242333" y="297277"/>
                      <a:pt x="262757" y="383690"/>
                      <a:pt x="232120" y="419826"/>
                    </a:cubicBezTo>
                    <a:cubicBezTo>
                      <a:pt x="201483" y="455962"/>
                      <a:pt x="80506" y="459105"/>
                      <a:pt x="43584" y="4386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7262398" y="2888103"/>
            <a:ext cx="1477451" cy="1477451"/>
            <a:chOff x="7262398" y="2888103"/>
            <a:chExt cx="1477451" cy="1477451"/>
          </a:xfrm>
        </p:grpSpPr>
        <p:sp>
          <p:nvSpPr>
            <p:cNvPr id="37" name="Rectangle 36"/>
            <p:cNvSpPr/>
            <p:nvPr/>
          </p:nvSpPr>
          <p:spPr>
            <a:xfrm>
              <a:off x="7262398" y="2888103"/>
              <a:ext cx="1477451" cy="1477451"/>
            </a:xfrm>
            <a:prstGeom prst="rect">
              <a:avLst/>
            </a:prstGeom>
            <a:noFill/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>
              <a:stCxn id="37" idx="1"/>
              <a:endCxn id="37" idx="3"/>
            </p:cNvCxnSpPr>
            <p:nvPr/>
          </p:nvCxnSpPr>
          <p:spPr>
            <a:xfrm>
              <a:off x="7262398" y="3626829"/>
              <a:ext cx="1477451" cy="0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37" idx="0"/>
              <a:endCxn id="37" idx="2"/>
            </p:cNvCxnSpPr>
            <p:nvPr/>
          </p:nvCxnSpPr>
          <p:spPr>
            <a:xfrm>
              <a:off x="8001124" y="2888103"/>
              <a:ext cx="0" cy="1477451"/>
            </a:xfrm>
            <a:prstGeom prst="line">
              <a:avLst/>
            </a:prstGeom>
            <a:ln w="28575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4005203" y="3455452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+R</a:t>
            </a:r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2833026" y="4155096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+R</a:t>
            </a:r>
            <a:endParaRPr 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2173613" y="307118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+S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3295590" y="240530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414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0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7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2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25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5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5" grpId="0"/>
      <p:bldP spid="36" grpId="0"/>
      <p:bldP spid="19" grpId="0"/>
      <p:bldP spid="170" grpId="0"/>
      <p:bldP spid="171" grpId="0"/>
      <p:bldP spid="1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262398" y="2888103"/>
            <a:ext cx="1477451" cy="147745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Accumulate payoff to make seeds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59410" y="294681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" name="Freeform 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59410" y="3716767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" name="Freeform 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462233" y="30619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230656" y="30619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468645" y="381161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224244" y="381161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402214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2" name="Freeform 4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164328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9" name="Freeform 4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/>
          <p:cNvCxnSpPr>
            <a:stCxn id="37" idx="1"/>
            <a:endCxn id="37" idx="3"/>
          </p:cNvCxnSpPr>
          <p:nvPr/>
        </p:nvCxnSpPr>
        <p:spPr>
          <a:xfrm>
            <a:off x="7262398" y="3626829"/>
            <a:ext cx="1477451" cy="0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7" idx="0"/>
            <a:endCxn id="37" idx="2"/>
          </p:cNvCxnSpPr>
          <p:nvPr/>
        </p:nvCxnSpPr>
        <p:spPr>
          <a:xfrm>
            <a:off x="8001124" y="2888103"/>
            <a:ext cx="0" cy="1477451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33400" y="882799"/>
            <a:ext cx="5486400" cy="5486400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4888" y="1293939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023892" y="131282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73" name="Freeform 7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312196" y="132940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751784" y="3039991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7" name="Freeform 86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0788" y="305887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4" name="Freeform 9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9092" y="307545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1" name="Freeform 100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44891" y="4793555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023895" y="481244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Freeform 114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312199" y="482902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028754" y="3055503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effectLst>
            <a:outerShdw blurRad="254000" dist="127000" dir="2700000" algn="ctr" rotWithShape="0">
              <a:schemeClr val="bg1">
                <a:alpha val="50000"/>
              </a:schemeClr>
            </a:outerShdw>
          </a:effectLst>
        </p:grpSpPr>
        <p:sp>
          <p:nvSpPr>
            <p:cNvPr id="129" name="Freeform 1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013648" y="129393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36" name="Freeform 135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758951" y="3051054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43" name="Freeform 14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022265" y="4811569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50" name="Freeform 14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319213" y="306156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64" name="Freeform 16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005203" y="3455452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+R</a:t>
            </a:r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2833026" y="4155096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+R</a:t>
            </a:r>
            <a:endParaRPr 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2173613" y="307118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+S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3295590" y="240530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+S</a:t>
            </a:r>
            <a:endParaRPr lang="en-US" dirty="0"/>
          </a:p>
        </p:txBody>
      </p:sp>
      <p:sp>
        <p:nvSpPr>
          <p:cNvPr id="173" name="Rectangle 172"/>
          <p:cNvSpPr/>
          <p:nvPr/>
        </p:nvSpPr>
        <p:spPr>
          <a:xfrm>
            <a:off x="2599932" y="3429000"/>
            <a:ext cx="1362468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222005" y="1781867"/>
            <a:ext cx="2603355" cy="3295732"/>
            <a:chOff x="6222005" y="1781867"/>
            <a:chExt cx="2603355" cy="3295732"/>
          </a:xfrm>
        </p:grpSpPr>
        <p:sp>
          <p:nvSpPr>
            <p:cNvPr id="174" name="TextBox 173"/>
            <p:cNvSpPr txBox="1"/>
            <p:nvPr/>
          </p:nvSpPr>
          <p:spPr>
            <a:xfrm rot="16200000">
              <a:off x="5589107" y="3455271"/>
              <a:ext cx="1635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Focal individual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7474652" y="1781867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Neighbor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7190232" y="4431268"/>
              <a:ext cx="16351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Focal individual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receives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0361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3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11841E-6 C 0.00382 -0.00462 0.00711 -0.01041 0.01163 -0.01364 C 0.01302 -0.01457 0.01493 -0.01318 0.01597 -0.01179 C 0.025 0.00046 0.02066 0.01064 0.03472 0.01735 C 0.04583 0.0074 0.046 -0.00046 0.05937 -0.00393 C 0.06076 -0.00254 0.06267 -0.00185 0.06371 -2.11841E-6 C 0.06475 0.00162 0.06475 0.00393 0.06527 0.00578 C 0.0658 0.00763 0.0658 0.00995 0.06666 0.01156 C 0.0684 0.01457 0.07291 0.01619 0.07534 0.01735 C 0.08055 0.01272 0.08229 0.01087 0.08836 0.01341 C 0.09027 0.01735 0.09427 0.02498 0.09427 0.02498 " pathEditMode="relative" ptsTypes="ffffffffffA">
                                      <p:cBhvr>
                                        <p:cTn id="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3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2.25717E-6 C -0.00329 -0.02359 -0.00051 -0.02452 -0.01596 -0.02128 C -0.02117 -0.01665 -0.02742 -0.01226 -0.03333 -0.00971 C -0.04218 -0.01157 -0.04496 -0.01203 -0.04791 -0.02313 C -0.04548 -0.03215 -0.04478 -0.03539 -0.05225 -0.03862 C -0.05694 -0.03446 -0.05902 -0.02937 -0.06388 -0.02521 C -0.06492 -0.02544 -0.07742 -0.02706 -0.07829 -0.02891 C -0.07968 -0.03169 -0.07881 -0.03562 -0.07968 -0.03862 C -0.08037 -0.0407 -0.08159 -0.04255 -0.08263 -0.04441 C -0.08871 -0.04302 -0.09149 -0.04417 -0.09565 -0.03862 C -0.10034 -0.03238 -0.09652 -0.03284 -0.09999 -0.03284 " pathEditMode="relative" ptsTypes="ffffffffffA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3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1111E-6 3.66327E-6 C -0.0066 -0.01156 -0.01268 -0.01388 -0.00591 -0.02706 C -0.00296 -0.03261 0.00572 -0.04047 0.00572 -0.04047 C 0.00763 -0.0444 0.01458 -0.0518 0.01006 -0.05782 C 0.00763 -0.06105 0.00138 -0.06568 0.00138 -0.06568 C -0.00122 -0.07678 0.00208 -0.08302 0.01006 -0.08696 C 0.0217 -0.10245 0.01302 -0.09436 0.01874 -0.11772 C 0.02343 -0.13668 0.02309 -0.1154 0.02309 -0.1235 " pathEditMode="relative" ptsTypes="fffffffA">
                                      <p:cBhvr>
                                        <p:cTn id="10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3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531E-6 C -0.00521 0.01018 -0.01198 0.01041 -0.02031 0.01365 C -0.02326 0.0148 -0.02899 0.01735 -0.02899 0.01735 C -0.03003 0.0192 -0.0316 0.02082 -0.03194 0.02313 C -0.03299 0.03099 -0.01875 0.04464 -0.01458 0.04834 C -0.0151 0.05019 -0.01493 0.05273 -0.01597 0.05412 C -0.01701 0.05551 -0.01892 0.05527 -0.02031 0.05597 C -0.0217 0.05666 -0.02326 0.05736 -0.02465 0.05805 C -0.0276 0.05944 -0.03038 0.06059 -0.03333 0.06175 C -0.0349 0.06244 -0.03785 0.06383 -0.03785 0.06383 C -0.03924 0.06568 -0.04149 0.06707 -0.04219 0.06961 C -0.04271 0.07146 -0.04167 0.07401 -0.04062 0.07539 C -0.03889 0.07771 -0.02535 0.08164 -0.02187 0.08303 C -0.01875 0.08904 -0.01736 0.08881 -0.02031 0.09667 C -0.02187 0.10083 -0.02621 0.10823 -0.02621 0.10823 C -0.02674 0.11008 -0.02812 0.11217 -0.0276 0.11402 C -0.02448 0.12396 -0.02274 0.11633 -0.02187 0.11402 " pathEditMode="relative" ptsTypes="ffffffffffffffffA">
                                      <p:cBhvr>
                                        <p:cTn id="1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xit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170" grpId="0"/>
      <p:bldP spid="170" grpId="1"/>
      <p:bldP spid="171" grpId="0"/>
      <p:bldP spid="171" grpId="1"/>
      <p:bldP spid="172" grpId="0"/>
      <p:bldP spid="172" grpId="1"/>
      <p:bldP spid="1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262398" y="2888103"/>
            <a:ext cx="1477451" cy="147745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Accumulate payoff to make seeds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59410" y="294681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" name="Freeform 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59410" y="3716767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" name="Freeform 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462233" y="30619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230656" y="30619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468645" y="381161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224244" y="381161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402214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2" name="Freeform 4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164328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9" name="Freeform 4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/>
          <p:cNvCxnSpPr>
            <a:stCxn id="37" idx="1"/>
            <a:endCxn id="37" idx="3"/>
          </p:cNvCxnSpPr>
          <p:nvPr/>
        </p:nvCxnSpPr>
        <p:spPr>
          <a:xfrm>
            <a:off x="7262398" y="3626829"/>
            <a:ext cx="1477451" cy="0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7" idx="0"/>
            <a:endCxn id="37" idx="2"/>
          </p:cNvCxnSpPr>
          <p:nvPr/>
        </p:nvCxnSpPr>
        <p:spPr>
          <a:xfrm>
            <a:off x="8001124" y="2888103"/>
            <a:ext cx="0" cy="1477451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33400" y="882799"/>
            <a:ext cx="5486400" cy="5486400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4888" y="1293939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023892" y="131282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73" name="Freeform 7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312196" y="132940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751784" y="3039991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7" name="Freeform 86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0788" y="305887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4" name="Freeform 9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9092" y="307545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1" name="Freeform 100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44891" y="4793555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023895" y="481244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Freeform 114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312199" y="482902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013648" y="129393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36" name="Freeform 135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758951" y="3051054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43" name="Freeform 14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022265" y="4811569"/>
            <a:ext cx="504873" cy="79818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50" name="Freeform 14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319213" y="306156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64" name="Freeform 16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Rectangle 172"/>
          <p:cNvSpPr/>
          <p:nvPr/>
        </p:nvSpPr>
        <p:spPr>
          <a:xfrm>
            <a:off x="2599932" y="3429000"/>
            <a:ext cx="1362468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 rot="18934109">
            <a:off x="4595681" y="3317725"/>
            <a:ext cx="845189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 rot="2201402">
            <a:off x="2901553" y="5073784"/>
            <a:ext cx="759225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 rot="19774284">
            <a:off x="684837" y="3294607"/>
            <a:ext cx="1995593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 rot="687028">
            <a:off x="2026292" y="1584998"/>
            <a:ext cx="2605147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37237" y="1737398"/>
            <a:ext cx="4756033" cy="3789908"/>
            <a:chOff x="837237" y="1737398"/>
            <a:chExt cx="4756033" cy="3789908"/>
          </a:xfrm>
        </p:grpSpPr>
        <p:sp>
          <p:nvSpPr>
            <p:cNvPr id="178" name="Rectangle 177"/>
            <p:cNvSpPr/>
            <p:nvPr/>
          </p:nvSpPr>
          <p:spPr>
            <a:xfrm>
              <a:off x="2752332" y="3581400"/>
              <a:ext cx="1362468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 rot="18934109">
              <a:off x="4748081" y="3470125"/>
              <a:ext cx="845189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 rot="2201402">
              <a:off x="3053953" y="5226184"/>
              <a:ext cx="759225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 rot="19774284">
              <a:off x="837237" y="3447007"/>
              <a:ext cx="1995593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 rot="687028">
              <a:off x="2178692" y="1737398"/>
              <a:ext cx="2605147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989637" y="1889798"/>
            <a:ext cx="4756033" cy="3789908"/>
            <a:chOff x="837237" y="1737398"/>
            <a:chExt cx="4756033" cy="3789908"/>
          </a:xfrm>
        </p:grpSpPr>
        <p:sp>
          <p:nvSpPr>
            <p:cNvPr id="184" name="Rectangle 183"/>
            <p:cNvSpPr/>
            <p:nvPr/>
          </p:nvSpPr>
          <p:spPr>
            <a:xfrm>
              <a:off x="2752332" y="3581400"/>
              <a:ext cx="1362468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 rot="18934109">
              <a:off x="4748081" y="3470125"/>
              <a:ext cx="845189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 rot="2201402">
              <a:off x="3053953" y="5226184"/>
              <a:ext cx="759225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 rot="19774284">
              <a:off x="837237" y="3447007"/>
              <a:ext cx="1995593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 rot="687028">
              <a:off x="2178692" y="1737398"/>
              <a:ext cx="2605147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1142037" y="2042198"/>
            <a:ext cx="4756033" cy="3789908"/>
            <a:chOff x="837237" y="1737398"/>
            <a:chExt cx="4756033" cy="3789908"/>
          </a:xfrm>
        </p:grpSpPr>
        <p:sp>
          <p:nvSpPr>
            <p:cNvPr id="190" name="Rectangle 189"/>
            <p:cNvSpPr/>
            <p:nvPr/>
          </p:nvSpPr>
          <p:spPr>
            <a:xfrm>
              <a:off x="2752332" y="3581400"/>
              <a:ext cx="1362468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 rot="18934109">
              <a:off x="4748081" y="3470125"/>
              <a:ext cx="845189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/>
            <p:cNvSpPr/>
            <p:nvPr/>
          </p:nvSpPr>
          <p:spPr>
            <a:xfrm rot="2201402">
              <a:off x="3053953" y="5226184"/>
              <a:ext cx="759225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/>
            <p:cNvSpPr/>
            <p:nvPr/>
          </p:nvSpPr>
          <p:spPr>
            <a:xfrm rot="19774284">
              <a:off x="837237" y="3447007"/>
              <a:ext cx="1995593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 rot="687028">
              <a:off x="2178692" y="1737398"/>
              <a:ext cx="2605147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1294437" y="2194598"/>
            <a:ext cx="4756033" cy="3789908"/>
            <a:chOff x="837237" y="1737398"/>
            <a:chExt cx="4756033" cy="3789908"/>
          </a:xfrm>
        </p:grpSpPr>
        <p:sp>
          <p:nvSpPr>
            <p:cNvPr id="196" name="Rectangle 195"/>
            <p:cNvSpPr/>
            <p:nvPr/>
          </p:nvSpPr>
          <p:spPr>
            <a:xfrm>
              <a:off x="2752332" y="3581400"/>
              <a:ext cx="1362468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 rot="18934109">
              <a:off x="4748081" y="3470125"/>
              <a:ext cx="845189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/>
            <p:cNvSpPr/>
            <p:nvPr/>
          </p:nvSpPr>
          <p:spPr>
            <a:xfrm rot="2201402">
              <a:off x="3053953" y="5226184"/>
              <a:ext cx="759225" cy="30112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/>
            <p:cNvSpPr/>
            <p:nvPr/>
          </p:nvSpPr>
          <p:spPr>
            <a:xfrm rot="19774284">
              <a:off x="837237" y="3447007"/>
              <a:ext cx="1995593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/>
            <p:cNvSpPr/>
            <p:nvPr/>
          </p:nvSpPr>
          <p:spPr>
            <a:xfrm rot="687028">
              <a:off x="2178692" y="1737398"/>
              <a:ext cx="2605147" cy="301122"/>
            </a:xfrm>
            <a:prstGeom prst="rect">
              <a:avLst/>
            </a:prstGeom>
            <a:gradFill flip="none" rotWithShape="1">
              <a:gsLst>
                <a:gs pos="0">
                  <a:srgbClr val="00FFFF"/>
                </a:gs>
                <a:gs pos="100000">
                  <a:srgbClr val="0070C0"/>
                </a:gs>
                <a:gs pos="50000">
                  <a:srgbClr val="00B0F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6222005" y="1781867"/>
            <a:ext cx="2603355" cy="3295732"/>
            <a:chOff x="6222005" y="1781867"/>
            <a:chExt cx="2603355" cy="3295732"/>
          </a:xfrm>
        </p:grpSpPr>
        <p:sp>
          <p:nvSpPr>
            <p:cNvPr id="202" name="TextBox 201"/>
            <p:cNvSpPr txBox="1"/>
            <p:nvPr/>
          </p:nvSpPr>
          <p:spPr>
            <a:xfrm rot="16200000">
              <a:off x="5589107" y="3455271"/>
              <a:ext cx="1635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Focal individual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7474652" y="1781867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Neighbor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7190232" y="4431268"/>
              <a:ext cx="16351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Focal individual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receives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722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xit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xit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ID="10" presetClass="exit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"/>
                            </p:stCondLst>
                            <p:childTnLst>
                              <p:par>
                                <p:cTn id="5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175" grpId="0" animBg="1"/>
      <p:bldP spid="176" grpId="0" animBg="1"/>
      <p:bldP spid="1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262398" y="2888103"/>
            <a:ext cx="1477451" cy="147745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Disperse seeds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59410" y="294681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" name="Freeform 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59410" y="3716767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" name="Freeform 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462233" y="30619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230656" y="30619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468645" y="381161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224244" y="381161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402214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2" name="Freeform 4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164328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9" name="Freeform 4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/>
          <p:cNvCxnSpPr>
            <a:stCxn id="37" idx="1"/>
            <a:endCxn id="37" idx="3"/>
          </p:cNvCxnSpPr>
          <p:nvPr/>
        </p:nvCxnSpPr>
        <p:spPr>
          <a:xfrm>
            <a:off x="7262398" y="3626829"/>
            <a:ext cx="1477451" cy="0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7" idx="0"/>
            <a:endCxn id="37" idx="2"/>
          </p:cNvCxnSpPr>
          <p:nvPr/>
        </p:nvCxnSpPr>
        <p:spPr>
          <a:xfrm>
            <a:off x="8001124" y="2888103"/>
            <a:ext cx="0" cy="1477451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33400" y="882799"/>
            <a:ext cx="5486400" cy="5486400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4888" y="1293939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023892" y="131282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73" name="Freeform 7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312196" y="132940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751784" y="3039991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7" name="Freeform 86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0788" y="305887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4" name="Freeform 9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9092" y="307545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1" name="Freeform 100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44891" y="4793555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023895" y="481244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Freeform 114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312199" y="482902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Rectangle 172"/>
          <p:cNvSpPr/>
          <p:nvPr/>
        </p:nvSpPr>
        <p:spPr>
          <a:xfrm>
            <a:off x="2599932" y="3429000"/>
            <a:ext cx="1362468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 rot="18934109">
            <a:off x="4595681" y="3317725"/>
            <a:ext cx="845189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 rot="2201402">
            <a:off x="2901553" y="5073784"/>
            <a:ext cx="759225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 rot="19774284">
            <a:off x="684837" y="3294607"/>
            <a:ext cx="1995593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 rot="687028">
            <a:off x="2026292" y="1584998"/>
            <a:ext cx="2605147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940964" y="2745102"/>
            <a:ext cx="1995593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2957453" y="2743200"/>
            <a:ext cx="2605147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948584" y="3786659"/>
            <a:ext cx="759225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1738789" y="3782682"/>
            <a:ext cx="845189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2598634" y="3780624"/>
            <a:ext cx="1362468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6222005" y="1781867"/>
            <a:ext cx="2603355" cy="3295732"/>
            <a:chOff x="6222005" y="1781867"/>
            <a:chExt cx="2603355" cy="3295732"/>
          </a:xfrm>
        </p:grpSpPr>
        <p:sp>
          <p:nvSpPr>
            <p:cNvPr id="135" name="TextBox 134"/>
            <p:cNvSpPr txBox="1"/>
            <p:nvPr/>
          </p:nvSpPr>
          <p:spPr>
            <a:xfrm rot="16200000">
              <a:off x="5589107" y="3455271"/>
              <a:ext cx="1635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Focal individual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474652" y="1781867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Neighbor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7190232" y="4431268"/>
              <a:ext cx="16351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Focal individual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receives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2000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031E-6 C -0.00017 -0.00486 0.0007 -0.00995 -0.00052 -0.0148 C -0.00572 -0.03702 -0.00868 -0.04326 -0.02708 -0.0465 C -0.02916 -0.04627 -0.03125 -0.04581 -0.03333 -0.04581 C -0.03593 -0.04535 -0.04114 -0.04465 -0.04114 -0.04442 C -0.04496 -0.04488 -0.05173 -0.04465 -0.05642 -0.04581 C -0.05868 -0.04627 -0.06093 -0.04697 -0.06319 -0.04743 C -0.06388 -0.04766 -0.06545 -0.04812 -0.06545 -0.04789 C -0.06718 -0.04905 -0.07118 -0.05044 -0.07118 -0.05021 C -0.07482 -0.05321 -0.08003 -0.0546 -0.08298 -0.05853 C -0.08524 -0.06177 -0.08593 -0.06571 -0.08802 -0.06895 C -0.0901 -0.07612 -0.09774 -0.08445 -0.10382 -0.08838 C -0.10746 -0.0907 -0.1118 -0.09139 -0.11579 -0.09255 C -0.12882 -0.09162 -0.14166 -0.08977 -0.15468 -0.08884 C -0.16493 -0.08954 -0.17465 -0.09139 -0.18472 -0.09301 C -0.19253 -0.09555 -0.19757 -0.10088 -0.20451 -0.10527 C -0.20555 -0.10712 -0.20677 -0.10897 -0.20781 -0.11059 C -0.20972 -0.11939 -0.20607 -0.1291 -0.20503 -0.1379 C -0.20538 -0.14067 -0.2052 -0.14553 -0.20677 -0.14808 C -0.21128 -0.15525 -0.22013 -0.15826 -0.22361 -0.16612 C -0.22291 -0.17468 -0.22118 -0.18186 -0.21406 -0.18648 " pathEditMode="relative" rAng="0" ptsTypes="ffffffffffffffffffffA">
                                      <p:cBhvr>
                                        <p:cTn id="6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46" y="-932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9200000">
                                      <p:cBhvr>
                                        <p:cTn id="8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7.58908E-7 C 0.01789 0.00255 0.00574 -0.00138 0.01233 0.05183 C 0.01355 0.06201 0.00574 0.0752 0.00174 0.08284 C -0.0085 0.1025 -0.02256 0.11523 -0.03784 0.12726 C -0.04339 0.13166 -0.0493 0.13837 -0.05537 0.14068 C -0.06076 0.14508 -0.06631 0.15063 -0.07239 0.1534 C -0.07794 0.15919 -0.08367 0.15896 -0.08992 0.16243 C -0.11735 0.17839 -0.14235 0.18256 -0.17239 0.18371 C -0.18315 0.1851 -0.19444 0.18325 -0.20503 0.18071 C -0.21023 0.17793 -0.21596 0.17608 -0.22152 0.17469 C -0.23211 0.16891 -0.2453 0.16659 -0.25659 0.16405 C -0.25971 0.16335 -0.26284 0.1622 -0.26614 0.16173 C -0.26909 0.16127 -0.27517 0.16035 -0.27517 0.16035 C -0.28211 0.15664 -0.29357 0.15317 -0.29895 0.146 C -0.30103 0.14322 -0.30294 0.14045 -0.30503 0.13767 C -0.30798 0.13374 -0.30989 0.12772 -0.31249 0.12333 C -0.31388 0.12078 -0.31701 0.11592 -0.31701 0.11592 C -0.31892 0.10713 -0.32152 0.0988 -0.32256 0.08955 C -0.32221 0.08307 -0.32308 0.08052 -0.31926 0.07751 C -0.31787 0.07474 -0.31805 0.07613 -0.31805 0.07358 " pathEditMode="relative" ptsTypes="fffffffffffffffffffA">
                                      <p:cBhvr>
                                        <p:cTn id="10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8100000">
                                      <p:cBhvr>
                                        <p:cTn id="12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0981E-7 L -0.00017 0.04489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24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E-6 1.98982E-6 C 0.00157 -0.00231 0.00487 -0.0037 0.00452 -0.00671 C 0.00348 -0.01504 -0.00451 -0.02105 -0.00381 -0.02938 C -0.0026 -0.04558 0.01129 -0.0435 0.01876 -0.04581 C 0.02258 -0.04697 0.02032 -0.04604 0.02553 -0.04882 C 0.02674 -0.04951 0.02883 -0.05183 0.02883 -0.05183 C 0.03021 -0.05437 0.03178 -0.05645 0.03334 -0.05877 C 0.03247 -0.06502 0.02987 -0.06594 0.02657 -0.06987 C 0.02553 -0.07404 0.02813 -0.07358 0.02657 -0.0752 " pathEditMode="relative" ptsTypes="ffffffffA">
                                      <p:cBhvr>
                                        <p:cTn id="16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3400000">
                                      <p:cBhvr>
                                        <p:cTn id="18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12309E-6 C 0.00035 0.00162 0.00122 0.00301 0.00122 0.00463 C 0.00104 0.01966 -0.00417 0.0354 -0.00052 0.04974 C 0.00139 0.05738 0.0099 0.05784 0.01528 0.06108 C 0.02222 0.06525 0.03038 0.06247 0.03785 0.06339 C 0.04514 0.06409 0.05191 0.06571 0.05885 0.06848 C 0.06024 0.0701 0.06389 0.07149 0.06389 0.07149 C 0.06771 0.07496 0.07274 0.07913 0.07517 0.08445 C 0.07622 0.09047 0.07517 0.09718 0.07292 0.1025 C 0.07274 0.10481 0.0724 0.10689 0.0724 0.10921 C 0.0724 0.13188 0.08368 0.12725 0.09774 0.12795 C 0.1 0.12887 0.10451 0.13026 0.10451 0.13026 C 0.10573 0.13188 0.10677 0.13327 0.10799 0.13489 C 0.10885 0.13605 0.11024 0.13929 0.11024 0.13929 C 0.10938 0.14414 0.1066 0.14669 0.10521 0.15132 C 0.10417 0.15479 0.10347 0.15733 0.10174 0.16034 C 0.10104 0.16312 0.10122 0.17122 0.09896 0.16936 " pathEditMode="relative" ptsTypes="ffffffffffffffffA">
                                      <p:cBhvr>
                                        <p:cTn id="20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22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5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25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/>
      <p:bldP spid="173" grpId="1" animBg="1"/>
      <p:bldP spid="174" grpId="0" animBg="1"/>
      <p:bldP spid="174" grpId="1" animBg="1"/>
      <p:bldP spid="174" grpId="2" animBg="1"/>
      <p:bldP spid="175" grpId="0" animBg="1"/>
      <p:bldP spid="175" grpId="1" animBg="1"/>
      <p:bldP spid="175" grpId="2" animBg="1"/>
      <p:bldP spid="176" grpId="0" animBg="1"/>
      <p:bldP spid="176" grpId="1" animBg="1"/>
      <p:bldP spid="176" grpId="2" animBg="1"/>
      <p:bldP spid="177" grpId="0" animBg="1"/>
      <p:bldP spid="177" grpId="1" animBg="1"/>
      <p:bldP spid="177" grpId="2" animBg="1"/>
      <p:bldP spid="157" grpId="0" animBg="1"/>
      <p:bldP spid="158" grpId="0" animBg="1"/>
      <p:bldP spid="159" grpId="0" animBg="1"/>
      <p:bldP spid="160" grpId="0" animBg="1"/>
      <p:bldP spid="1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262398" y="2888103"/>
            <a:ext cx="1477451" cy="147745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Seed annihilation and competition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59410" y="294681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" name="Freeform 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59410" y="3716767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" name="Freeform 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462233" y="30619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230656" y="30619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468645" y="381161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224244" y="381161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402214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2" name="Freeform 4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164328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9" name="Freeform 4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/>
          <p:cNvCxnSpPr>
            <a:stCxn id="37" idx="1"/>
            <a:endCxn id="37" idx="3"/>
          </p:cNvCxnSpPr>
          <p:nvPr/>
        </p:nvCxnSpPr>
        <p:spPr>
          <a:xfrm>
            <a:off x="7262398" y="3626829"/>
            <a:ext cx="1477451" cy="0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7" idx="0"/>
            <a:endCxn id="37" idx="2"/>
          </p:cNvCxnSpPr>
          <p:nvPr/>
        </p:nvCxnSpPr>
        <p:spPr>
          <a:xfrm>
            <a:off x="8001124" y="2888103"/>
            <a:ext cx="0" cy="1477451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33400" y="882799"/>
            <a:ext cx="5486400" cy="5486400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4888" y="1293939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023892" y="131282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73" name="Freeform 7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312196" y="132940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751784" y="3039991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7" name="Freeform 86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0788" y="305887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4" name="Freeform 9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9092" y="307545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1" name="Freeform 100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44891" y="4793555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023895" y="481244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Freeform 114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312199" y="482902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7" name="Rectangle 156"/>
          <p:cNvSpPr/>
          <p:nvPr/>
        </p:nvSpPr>
        <p:spPr>
          <a:xfrm>
            <a:off x="940964" y="2745102"/>
            <a:ext cx="1995593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2957453" y="2743200"/>
            <a:ext cx="2605147" cy="301122"/>
          </a:xfrm>
          <a:prstGeom prst="rect">
            <a:avLst/>
          </a:prstGeom>
          <a:gradFill flip="none" rotWithShape="1">
            <a:gsLst>
              <a:gs pos="0">
                <a:srgbClr val="00FFFF"/>
              </a:gs>
              <a:gs pos="100000">
                <a:srgbClr val="0070C0"/>
              </a:gs>
              <a:gs pos="50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948584" y="3786659"/>
            <a:ext cx="759225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1738789" y="3782682"/>
            <a:ext cx="845189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2598634" y="3780624"/>
            <a:ext cx="1362468" cy="30112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4615106" y="3192160"/>
            <a:ext cx="330682" cy="1566363"/>
          </a:xfrm>
          <a:prstGeom prst="leftBrace">
            <a:avLst>
              <a:gd name="adj1" fmla="val 40532"/>
              <a:gd name="adj2" fmla="val 50000"/>
            </a:avLst>
          </a:pr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874643" y="2703443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reeform 136"/>
          <p:cNvSpPr/>
          <p:nvPr/>
        </p:nvSpPr>
        <p:spPr>
          <a:xfrm>
            <a:off x="914400" y="3690730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reeform 137"/>
          <p:cNvSpPr/>
          <p:nvPr/>
        </p:nvSpPr>
        <p:spPr>
          <a:xfrm>
            <a:off x="1371600" y="2667000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 138"/>
          <p:cNvSpPr/>
          <p:nvPr/>
        </p:nvSpPr>
        <p:spPr>
          <a:xfrm>
            <a:off x="1411357" y="3654287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reeform 139"/>
          <p:cNvSpPr/>
          <p:nvPr/>
        </p:nvSpPr>
        <p:spPr>
          <a:xfrm>
            <a:off x="1905000" y="2667000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 140"/>
          <p:cNvSpPr/>
          <p:nvPr/>
        </p:nvSpPr>
        <p:spPr>
          <a:xfrm>
            <a:off x="1944757" y="3654287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 141"/>
          <p:cNvSpPr/>
          <p:nvPr/>
        </p:nvSpPr>
        <p:spPr>
          <a:xfrm>
            <a:off x="2398643" y="2703443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reeform 142"/>
          <p:cNvSpPr/>
          <p:nvPr/>
        </p:nvSpPr>
        <p:spPr>
          <a:xfrm>
            <a:off x="2438400" y="3690730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reeform 143"/>
          <p:cNvSpPr/>
          <p:nvPr/>
        </p:nvSpPr>
        <p:spPr>
          <a:xfrm>
            <a:off x="3028121" y="2667000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Freeform 144"/>
          <p:cNvSpPr/>
          <p:nvPr/>
        </p:nvSpPr>
        <p:spPr>
          <a:xfrm>
            <a:off x="3067878" y="3654287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Freeform 145"/>
          <p:cNvSpPr/>
          <p:nvPr/>
        </p:nvSpPr>
        <p:spPr>
          <a:xfrm>
            <a:off x="3561521" y="2667000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>
            <a:off x="3601278" y="3654287"/>
            <a:ext cx="437322" cy="424070"/>
          </a:xfrm>
          <a:custGeom>
            <a:avLst/>
            <a:gdLst>
              <a:gd name="connsiteX0" fmla="*/ 0 w 437322"/>
              <a:gd name="connsiteY0" fmla="*/ 424070 h 424070"/>
              <a:gd name="connsiteX1" fmla="*/ 145774 w 437322"/>
              <a:gd name="connsiteY1" fmla="*/ 212035 h 424070"/>
              <a:gd name="connsiteX2" fmla="*/ 265044 w 437322"/>
              <a:gd name="connsiteY2" fmla="*/ 119270 h 424070"/>
              <a:gd name="connsiteX3" fmla="*/ 344557 w 437322"/>
              <a:gd name="connsiteY3" fmla="*/ 66261 h 424070"/>
              <a:gd name="connsiteX4" fmla="*/ 437322 w 437322"/>
              <a:gd name="connsiteY4" fmla="*/ 0 h 424070"/>
              <a:gd name="connsiteX5" fmla="*/ 397566 w 437322"/>
              <a:gd name="connsiteY5" fmla="*/ 53009 h 424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322" h="424070">
                <a:moveTo>
                  <a:pt x="0" y="424070"/>
                </a:moveTo>
                <a:cubicBezTo>
                  <a:pt x="48591" y="353392"/>
                  <a:pt x="89493" y="276758"/>
                  <a:pt x="145774" y="212035"/>
                </a:cubicBezTo>
                <a:cubicBezTo>
                  <a:pt x="178823" y="174029"/>
                  <a:pt x="224429" y="149055"/>
                  <a:pt x="265044" y="119270"/>
                </a:cubicBezTo>
                <a:cubicBezTo>
                  <a:pt x="290731" y="100433"/>
                  <a:pt x="318461" y="84528"/>
                  <a:pt x="344557" y="66261"/>
                </a:cubicBezTo>
                <a:cubicBezTo>
                  <a:pt x="508995" y="-48845"/>
                  <a:pt x="308024" y="86202"/>
                  <a:pt x="437322" y="0"/>
                </a:cubicBezTo>
                <a:cubicBezTo>
                  <a:pt x="407353" y="44955"/>
                  <a:pt x="422080" y="28495"/>
                  <a:pt x="397566" y="53009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923789" y="4180951"/>
            <a:ext cx="173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FFFF"/>
                </a:solidFill>
              </a:rPr>
              <a:t>Surviving blue seed powder</a:t>
            </a:r>
            <a:endParaRPr lang="en-US" dirty="0">
              <a:solidFill>
                <a:srgbClr val="00FFFF"/>
              </a:solidFill>
            </a:endParaRPr>
          </a:p>
        </p:txBody>
      </p:sp>
      <p:grpSp>
        <p:nvGrpSpPr>
          <p:cNvPr id="149" name="Group 148"/>
          <p:cNvGrpSpPr/>
          <p:nvPr/>
        </p:nvGrpSpPr>
        <p:grpSpPr>
          <a:xfrm>
            <a:off x="3013648" y="305476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50" name="Freeform 14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6222005" y="1781867"/>
            <a:ext cx="2603355" cy="3295732"/>
            <a:chOff x="6222005" y="1781867"/>
            <a:chExt cx="2603355" cy="3295732"/>
          </a:xfrm>
        </p:grpSpPr>
        <p:sp>
          <p:nvSpPr>
            <p:cNvPr id="162" name="TextBox 161"/>
            <p:cNvSpPr txBox="1"/>
            <p:nvPr/>
          </p:nvSpPr>
          <p:spPr>
            <a:xfrm rot="16200000">
              <a:off x="5589107" y="3455271"/>
              <a:ext cx="1635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Focal individual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474652" y="1781867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Neighbor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7190232" y="4431268"/>
              <a:ext cx="16351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Focal individual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receives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8419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5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5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repeatCount="2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9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262398" y="2888103"/>
            <a:ext cx="1477451" cy="147745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Seed annihilation and competition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59410" y="294681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" name="Freeform 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59410" y="3716767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" name="Freeform 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462233" y="30619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230656" y="30619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468645" y="381161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224244" y="381161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402214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2" name="Freeform 4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164328" y="2169684"/>
            <a:ext cx="390303" cy="617052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9" name="Freeform 4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/>
          <p:cNvCxnSpPr>
            <a:stCxn id="37" idx="1"/>
            <a:endCxn id="37" idx="3"/>
          </p:cNvCxnSpPr>
          <p:nvPr/>
        </p:nvCxnSpPr>
        <p:spPr>
          <a:xfrm>
            <a:off x="7262398" y="3626829"/>
            <a:ext cx="1477451" cy="0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7" idx="0"/>
            <a:endCxn id="37" idx="2"/>
          </p:cNvCxnSpPr>
          <p:nvPr/>
        </p:nvCxnSpPr>
        <p:spPr>
          <a:xfrm>
            <a:off x="8001124" y="2888103"/>
            <a:ext cx="0" cy="1477451"/>
          </a:xfrm>
          <a:prstGeom prst="line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33400" y="882799"/>
            <a:ext cx="5486400" cy="5486400"/>
            <a:chOff x="533400" y="882799"/>
            <a:chExt cx="5486400" cy="5486400"/>
          </a:xfrm>
        </p:grpSpPr>
        <p:grpSp>
          <p:nvGrpSpPr>
            <p:cNvPr id="16" name="Group 15"/>
            <p:cNvGrpSpPr/>
            <p:nvPr/>
          </p:nvGrpSpPr>
          <p:grpSpPr>
            <a:xfrm>
              <a:off x="533400" y="1752600"/>
              <a:ext cx="5486400" cy="3441997"/>
              <a:chOff x="533400" y="1905000"/>
              <a:chExt cx="5486400" cy="344199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5400000">
              <a:off x="533400" y="1905000"/>
              <a:ext cx="5486400" cy="3441997"/>
              <a:chOff x="533400" y="1905000"/>
              <a:chExt cx="5486400" cy="3441997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533400" y="3625998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400" y="5346997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33400" y="1905000"/>
                <a:ext cx="54864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/>
            <p:cNvSpPr/>
            <p:nvPr/>
          </p:nvSpPr>
          <p:spPr>
            <a:xfrm>
              <a:off x="4441898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720902" y="46388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999902" y="46388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41897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20901" y="2927200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999901" y="2927201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451201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730205" y="1192696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9205" y="1192697"/>
              <a:ext cx="1111399" cy="1111399"/>
            </a:xfrm>
            <a:prstGeom prst="ellipse">
              <a:avLst/>
            </a:prstGeom>
            <a:gradFill flip="none" rotWithShape="1">
              <a:gsLst>
                <a:gs pos="30000">
                  <a:schemeClr val="bg2">
                    <a:alpha val="9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4888" y="1293939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" name="Freeform 28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023892" y="131282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73" name="Freeform 72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312196" y="1329406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Freeform 7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751784" y="3039991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7" name="Freeform 86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0788" y="305887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4" name="Freeform 93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9092" y="3075458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1" name="Freeform 100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44891" y="4793555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Freeform 107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023895" y="481244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Freeform 114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312199" y="4829022"/>
            <a:ext cx="505416" cy="799040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2" name="Freeform 121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5C2FF">
                    <a:alpha val="40000"/>
                  </a:srgbClr>
                </a:gs>
                <a:gs pos="100000">
                  <a:srgbClr val="C4D6EB">
                    <a:alpha val="4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2">
                  <a:lumMod val="40000"/>
                  <a:lumOff val="60000"/>
                  <a:alpha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013648" y="3054769"/>
            <a:ext cx="525904" cy="831431"/>
            <a:chOff x="5773235" y="2969425"/>
            <a:chExt cx="799019" cy="1263213"/>
          </a:xfrm>
          <a:gradFill flip="none" rotWithShape="1">
            <a:gsLst>
              <a:gs pos="0">
                <a:srgbClr val="FFFF00"/>
              </a:gs>
              <a:gs pos="46000">
                <a:srgbClr val="FFC000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50" name="Freeform 149"/>
            <p:cNvSpPr/>
            <p:nvPr/>
          </p:nvSpPr>
          <p:spPr>
            <a:xfrm>
              <a:off x="5816338" y="3572762"/>
              <a:ext cx="480767" cy="659876"/>
            </a:xfrm>
            <a:custGeom>
              <a:avLst/>
              <a:gdLst>
                <a:gd name="connsiteX0" fmla="*/ 480767 w 480767"/>
                <a:gd name="connsiteY0" fmla="*/ 659876 h 659876"/>
                <a:gd name="connsiteX1" fmla="*/ 367646 w 480767"/>
                <a:gd name="connsiteY1" fmla="*/ 391212 h 659876"/>
                <a:gd name="connsiteX2" fmla="*/ 117835 w 480767"/>
                <a:gd name="connsiteY2" fmla="*/ 245096 h 659876"/>
                <a:gd name="connsiteX3" fmla="*/ 0 w 480767"/>
                <a:gd name="connsiteY3" fmla="*/ 0 h 65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67" h="659876">
                  <a:moveTo>
                    <a:pt x="480767" y="659876"/>
                  </a:moveTo>
                  <a:cubicBezTo>
                    <a:pt x="454451" y="560109"/>
                    <a:pt x="428135" y="460342"/>
                    <a:pt x="367646" y="391212"/>
                  </a:cubicBezTo>
                  <a:cubicBezTo>
                    <a:pt x="307157" y="322082"/>
                    <a:pt x="179109" y="310298"/>
                    <a:pt x="117835" y="245096"/>
                  </a:cubicBezTo>
                  <a:cubicBezTo>
                    <a:pt x="56561" y="179894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169744" y="3157979"/>
              <a:ext cx="149455" cy="791852"/>
            </a:xfrm>
            <a:custGeom>
              <a:avLst/>
              <a:gdLst>
                <a:gd name="connsiteX0" fmla="*/ 99 w 149455"/>
                <a:gd name="connsiteY0" fmla="*/ 791852 h 791852"/>
                <a:gd name="connsiteX1" fmla="*/ 23666 w 149455"/>
                <a:gd name="connsiteY1" fmla="*/ 546755 h 791852"/>
                <a:gd name="connsiteX2" fmla="*/ 146215 w 149455"/>
                <a:gd name="connsiteY2" fmla="*/ 301658 h 791852"/>
                <a:gd name="connsiteX3" fmla="*/ 103794 w 149455"/>
                <a:gd name="connsiteY3" fmla="*/ 0 h 79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455" h="791852">
                  <a:moveTo>
                    <a:pt x="99" y="791852"/>
                  </a:moveTo>
                  <a:cubicBezTo>
                    <a:pt x="-294" y="710153"/>
                    <a:pt x="-687" y="628454"/>
                    <a:pt x="23666" y="546755"/>
                  </a:cubicBezTo>
                  <a:cubicBezTo>
                    <a:pt x="48019" y="465056"/>
                    <a:pt x="132860" y="392784"/>
                    <a:pt x="146215" y="301658"/>
                  </a:cubicBezTo>
                  <a:cubicBezTo>
                    <a:pt x="159570" y="210532"/>
                    <a:pt x="128932" y="58917"/>
                    <a:pt x="10379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183988" y="3451781"/>
              <a:ext cx="282804" cy="358219"/>
            </a:xfrm>
            <a:custGeom>
              <a:avLst/>
              <a:gdLst>
                <a:gd name="connsiteX0" fmla="*/ 0 w 282804"/>
                <a:gd name="connsiteY0" fmla="*/ 358219 h 358219"/>
                <a:gd name="connsiteX1" fmla="*/ 197962 w 282804"/>
                <a:gd name="connsiteY1" fmla="*/ 254524 h 358219"/>
                <a:gd name="connsiteX2" fmla="*/ 282804 w 282804"/>
                <a:gd name="connsiteY2" fmla="*/ 0 h 358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804" h="358219">
                  <a:moveTo>
                    <a:pt x="0" y="358219"/>
                  </a:moveTo>
                  <a:cubicBezTo>
                    <a:pt x="75414" y="336223"/>
                    <a:pt x="150828" y="314227"/>
                    <a:pt x="197962" y="254524"/>
                  </a:cubicBezTo>
                  <a:cubicBezTo>
                    <a:pt x="245096" y="194821"/>
                    <a:pt x="282804" y="0"/>
                    <a:pt x="282804" y="0"/>
                  </a:cubicBezTo>
                </a:path>
              </a:pathLst>
            </a:cu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5773235" y="3352800"/>
              <a:ext cx="293603" cy="548886"/>
            </a:xfrm>
            <a:custGeom>
              <a:avLst/>
              <a:gdLst>
                <a:gd name="connsiteX0" fmla="*/ 36836 w 293603"/>
                <a:gd name="connsiteY0" fmla="*/ 100098 h 548886"/>
                <a:gd name="connsiteX1" fmla="*/ 27409 w 293603"/>
                <a:gd name="connsiteY1" fmla="*/ 222647 h 548886"/>
                <a:gd name="connsiteX2" fmla="*/ 3842 w 293603"/>
                <a:gd name="connsiteY2" fmla="*/ 430036 h 548886"/>
                <a:gd name="connsiteX3" fmla="*/ 116964 w 293603"/>
                <a:gd name="connsiteY3" fmla="*/ 543158 h 548886"/>
                <a:gd name="connsiteX4" fmla="*/ 277219 w 293603"/>
                <a:gd name="connsiteY4" fmla="*/ 519591 h 548886"/>
                <a:gd name="connsiteX5" fmla="*/ 281933 w 293603"/>
                <a:gd name="connsiteY5" fmla="*/ 411183 h 548886"/>
                <a:gd name="connsiteX6" fmla="*/ 220659 w 293603"/>
                <a:gd name="connsiteY6" fmla="*/ 274494 h 548886"/>
                <a:gd name="connsiteX7" fmla="*/ 65116 w 293603"/>
                <a:gd name="connsiteY7" fmla="*/ 5830 h 548886"/>
                <a:gd name="connsiteX8" fmla="*/ 36836 w 293603"/>
                <a:gd name="connsiteY8" fmla="*/ 100098 h 54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603" h="548886">
                  <a:moveTo>
                    <a:pt x="36836" y="100098"/>
                  </a:moveTo>
                  <a:cubicBezTo>
                    <a:pt x="30551" y="136234"/>
                    <a:pt x="32908" y="167657"/>
                    <a:pt x="27409" y="222647"/>
                  </a:cubicBezTo>
                  <a:cubicBezTo>
                    <a:pt x="21910" y="277637"/>
                    <a:pt x="-11084" y="376618"/>
                    <a:pt x="3842" y="430036"/>
                  </a:cubicBezTo>
                  <a:cubicBezTo>
                    <a:pt x="18768" y="483454"/>
                    <a:pt x="71401" y="528232"/>
                    <a:pt x="116964" y="543158"/>
                  </a:cubicBezTo>
                  <a:cubicBezTo>
                    <a:pt x="162527" y="558084"/>
                    <a:pt x="249724" y="541587"/>
                    <a:pt x="277219" y="519591"/>
                  </a:cubicBezTo>
                  <a:cubicBezTo>
                    <a:pt x="304714" y="497595"/>
                    <a:pt x="291360" y="452033"/>
                    <a:pt x="281933" y="411183"/>
                  </a:cubicBezTo>
                  <a:cubicBezTo>
                    <a:pt x="272506" y="370334"/>
                    <a:pt x="256795" y="342053"/>
                    <a:pt x="220659" y="274494"/>
                  </a:cubicBezTo>
                  <a:cubicBezTo>
                    <a:pt x="184523" y="206935"/>
                    <a:pt x="94182" y="34896"/>
                    <a:pt x="65116" y="5830"/>
                  </a:cubicBezTo>
                  <a:cubicBezTo>
                    <a:pt x="36050" y="-23236"/>
                    <a:pt x="43121" y="63962"/>
                    <a:pt x="36836" y="10009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6183647" y="2969425"/>
              <a:ext cx="227060" cy="500594"/>
            </a:xfrm>
            <a:custGeom>
              <a:avLst/>
              <a:gdLst>
                <a:gd name="connsiteX0" fmla="*/ 118172 w 227060"/>
                <a:gd name="connsiteY0" fmla="*/ 499639 h 500594"/>
                <a:gd name="connsiteX1" fmla="*/ 5050 w 227060"/>
                <a:gd name="connsiteY1" fmla="*/ 391231 h 500594"/>
                <a:gd name="connsiteX2" fmla="*/ 19190 w 227060"/>
                <a:gd name="connsiteY2" fmla="*/ 164987 h 500594"/>
                <a:gd name="connsiteX3" fmla="*/ 14477 w 227060"/>
                <a:gd name="connsiteY3" fmla="*/ 18 h 500594"/>
                <a:gd name="connsiteX4" fmla="*/ 165306 w 227060"/>
                <a:gd name="connsiteY4" fmla="*/ 174414 h 500594"/>
                <a:gd name="connsiteX5" fmla="*/ 226580 w 227060"/>
                <a:gd name="connsiteY5" fmla="*/ 334670 h 500594"/>
                <a:gd name="connsiteX6" fmla="*/ 118172 w 227060"/>
                <a:gd name="connsiteY6" fmla="*/ 499639 h 50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060" h="500594">
                  <a:moveTo>
                    <a:pt x="118172" y="499639"/>
                  </a:moveTo>
                  <a:cubicBezTo>
                    <a:pt x="81250" y="509066"/>
                    <a:pt x="21547" y="447006"/>
                    <a:pt x="5050" y="391231"/>
                  </a:cubicBezTo>
                  <a:cubicBezTo>
                    <a:pt x="-11447" y="335456"/>
                    <a:pt x="17619" y="230189"/>
                    <a:pt x="19190" y="164987"/>
                  </a:cubicBezTo>
                  <a:cubicBezTo>
                    <a:pt x="20761" y="99785"/>
                    <a:pt x="-9876" y="-1553"/>
                    <a:pt x="14477" y="18"/>
                  </a:cubicBezTo>
                  <a:cubicBezTo>
                    <a:pt x="38830" y="1589"/>
                    <a:pt x="129956" y="118639"/>
                    <a:pt x="165306" y="174414"/>
                  </a:cubicBezTo>
                  <a:cubicBezTo>
                    <a:pt x="200656" y="230189"/>
                    <a:pt x="231293" y="279680"/>
                    <a:pt x="226580" y="334670"/>
                  </a:cubicBezTo>
                  <a:cubicBezTo>
                    <a:pt x="221867" y="389660"/>
                    <a:pt x="155094" y="490212"/>
                    <a:pt x="118172" y="49963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6324224" y="3286478"/>
              <a:ext cx="248030" cy="451274"/>
            </a:xfrm>
            <a:custGeom>
              <a:avLst/>
              <a:gdLst>
                <a:gd name="connsiteX0" fmla="*/ 22741 w 234454"/>
                <a:gd name="connsiteY0" fmla="*/ 458414 h 480926"/>
                <a:gd name="connsiteX1" fmla="*/ 13314 w 234454"/>
                <a:gd name="connsiteY1" fmla="*/ 312298 h 480926"/>
                <a:gd name="connsiteX2" fmla="*/ 93442 w 234454"/>
                <a:gd name="connsiteY2" fmla="*/ 128476 h 480926"/>
                <a:gd name="connsiteX3" fmla="*/ 140576 w 234454"/>
                <a:gd name="connsiteY3" fmla="*/ 1214 h 480926"/>
                <a:gd name="connsiteX4" fmla="*/ 168857 w 234454"/>
                <a:gd name="connsiteY4" fmla="*/ 203890 h 480926"/>
                <a:gd name="connsiteX5" fmla="*/ 230131 w 234454"/>
                <a:gd name="connsiteY5" fmla="*/ 453700 h 480926"/>
                <a:gd name="connsiteX6" fmla="*/ 22741 w 234454"/>
                <a:gd name="connsiteY6" fmla="*/ 458414 h 480926"/>
                <a:gd name="connsiteX0" fmla="*/ 22741 w 241513"/>
                <a:gd name="connsiteY0" fmla="*/ 458414 h 480926"/>
                <a:gd name="connsiteX1" fmla="*/ 13314 w 241513"/>
                <a:gd name="connsiteY1" fmla="*/ 312298 h 480926"/>
                <a:gd name="connsiteX2" fmla="*/ 93442 w 241513"/>
                <a:gd name="connsiteY2" fmla="*/ 128476 h 480926"/>
                <a:gd name="connsiteX3" fmla="*/ 140576 w 241513"/>
                <a:gd name="connsiteY3" fmla="*/ 1214 h 480926"/>
                <a:gd name="connsiteX4" fmla="*/ 206564 w 241513"/>
                <a:gd name="connsiteY4" fmla="*/ 203890 h 480926"/>
                <a:gd name="connsiteX5" fmla="*/ 230131 w 241513"/>
                <a:gd name="connsiteY5" fmla="*/ 453700 h 480926"/>
                <a:gd name="connsiteX6" fmla="*/ 22741 w 241513"/>
                <a:gd name="connsiteY6" fmla="*/ 458414 h 480926"/>
                <a:gd name="connsiteX0" fmla="*/ 22741 w 241513"/>
                <a:gd name="connsiteY0" fmla="*/ 491141 h 513653"/>
                <a:gd name="connsiteX1" fmla="*/ 13314 w 241513"/>
                <a:gd name="connsiteY1" fmla="*/ 345025 h 513653"/>
                <a:gd name="connsiteX2" fmla="*/ 93442 w 241513"/>
                <a:gd name="connsiteY2" fmla="*/ 161203 h 513653"/>
                <a:gd name="connsiteX3" fmla="*/ 178283 w 241513"/>
                <a:gd name="connsiteY3" fmla="*/ 948 h 513653"/>
                <a:gd name="connsiteX4" fmla="*/ 206564 w 241513"/>
                <a:gd name="connsiteY4" fmla="*/ 236617 h 513653"/>
                <a:gd name="connsiteX5" fmla="*/ 230131 w 241513"/>
                <a:gd name="connsiteY5" fmla="*/ 486427 h 513653"/>
                <a:gd name="connsiteX6" fmla="*/ 22741 w 241513"/>
                <a:gd name="connsiteY6" fmla="*/ 491141 h 513653"/>
                <a:gd name="connsiteX0" fmla="*/ 22741 w 241513"/>
                <a:gd name="connsiteY0" fmla="*/ 490389 h 512901"/>
                <a:gd name="connsiteX1" fmla="*/ 13314 w 241513"/>
                <a:gd name="connsiteY1" fmla="*/ 344273 h 512901"/>
                <a:gd name="connsiteX2" fmla="*/ 93442 w 241513"/>
                <a:gd name="connsiteY2" fmla="*/ 198158 h 512901"/>
                <a:gd name="connsiteX3" fmla="*/ 178283 w 241513"/>
                <a:gd name="connsiteY3" fmla="*/ 196 h 512901"/>
                <a:gd name="connsiteX4" fmla="*/ 206564 w 241513"/>
                <a:gd name="connsiteY4" fmla="*/ 235865 h 512901"/>
                <a:gd name="connsiteX5" fmla="*/ 230131 w 241513"/>
                <a:gd name="connsiteY5" fmla="*/ 485675 h 512901"/>
                <a:gd name="connsiteX6" fmla="*/ 22741 w 241513"/>
                <a:gd name="connsiteY6" fmla="*/ 490389 h 512901"/>
                <a:gd name="connsiteX0" fmla="*/ 38636 w 257408"/>
                <a:gd name="connsiteY0" fmla="*/ 490393 h 511569"/>
                <a:gd name="connsiteX1" fmla="*/ 5642 w 257408"/>
                <a:gd name="connsiteY1" fmla="*/ 367844 h 511569"/>
                <a:gd name="connsiteX2" fmla="*/ 109337 w 257408"/>
                <a:gd name="connsiteY2" fmla="*/ 198162 h 511569"/>
                <a:gd name="connsiteX3" fmla="*/ 194178 w 257408"/>
                <a:gd name="connsiteY3" fmla="*/ 200 h 511569"/>
                <a:gd name="connsiteX4" fmla="*/ 222459 w 257408"/>
                <a:gd name="connsiteY4" fmla="*/ 235869 h 511569"/>
                <a:gd name="connsiteX5" fmla="*/ 246026 w 257408"/>
                <a:gd name="connsiteY5" fmla="*/ 485679 h 511569"/>
                <a:gd name="connsiteX6" fmla="*/ 38636 w 257408"/>
                <a:gd name="connsiteY6" fmla="*/ 490393 h 511569"/>
                <a:gd name="connsiteX0" fmla="*/ 38066 w 242512"/>
                <a:gd name="connsiteY0" fmla="*/ 490393 h 503608"/>
                <a:gd name="connsiteX1" fmla="*/ 5072 w 242512"/>
                <a:gd name="connsiteY1" fmla="*/ 367844 h 503608"/>
                <a:gd name="connsiteX2" fmla="*/ 108767 w 242512"/>
                <a:gd name="connsiteY2" fmla="*/ 198162 h 503608"/>
                <a:gd name="connsiteX3" fmla="*/ 193608 w 242512"/>
                <a:gd name="connsiteY3" fmla="*/ 200 h 503608"/>
                <a:gd name="connsiteX4" fmla="*/ 221889 w 242512"/>
                <a:gd name="connsiteY4" fmla="*/ 235869 h 503608"/>
                <a:gd name="connsiteX5" fmla="*/ 226602 w 242512"/>
                <a:gd name="connsiteY5" fmla="*/ 471539 h 503608"/>
                <a:gd name="connsiteX6" fmla="*/ 38066 w 242512"/>
                <a:gd name="connsiteY6" fmla="*/ 490393 h 503608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90940 h 502182"/>
                <a:gd name="connsiteX1" fmla="*/ 5072 w 242512"/>
                <a:gd name="connsiteY1" fmla="*/ 368391 h 502182"/>
                <a:gd name="connsiteX2" fmla="*/ 108767 w 242512"/>
                <a:gd name="connsiteY2" fmla="*/ 198709 h 502182"/>
                <a:gd name="connsiteX3" fmla="*/ 193608 w 242512"/>
                <a:gd name="connsiteY3" fmla="*/ 747 h 502182"/>
                <a:gd name="connsiteX4" fmla="*/ 221889 w 242512"/>
                <a:gd name="connsiteY4" fmla="*/ 274123 h 502182"/>
                <a:gd name="connsiteX5" fmla="*/ 226602 w 242512"/>
                <a:gd name="connsiteY5" fmla="*/ 472086 h 502182"/>
                <a:gd name="connsiteX6" fmla="*/ 38066 w 242512"/>
                <a:gd name="connsiteY6" fmla="*/ 490940 h 502182"/>
                <a:gd name="connsiteX0" fmla="*/ 38066 w 242512"/>
                <a:gd name="connsiteY0" fmla="*/ 439372 h 450614"/>
                <a:gd name="connsiteX1" fmla="*/ 5072 w 242512"/>
                <a:gd name="connsiteY1" fmla="*/ 316823 h 450614"/>
                <a:gd name="connsiteX2" fmla="*/ 108767 w 242512"/>
                <a:gd name="connsiteY2" fmla="*/ 147141 h 450614"/>
                <a:gd name="connsiteX3" fmla="*/ 203035 w 242512"/>
                <a:gd name="connsiteY3" fmla="*/ 1027 h 450614"/>
                <a:gd name="connsiteX4" fmla="*/ 221889 w 242512"/>
                <a:gd name="connsiteY4" fmla="*/ 222555 h 450614"/>
                <a:gd name="connsiteX5" fmla="*/ 226602 w 242512"/>
                <a:gd name="connsiteY5" fmla="*/ 420518 h 450614"/>
                <a:gd name="connsiteX6" fmla="*/ 38066 w 242512"/>
                <a:gd name="connsiteY6" fmla="*/ 439372 h 450614"/>
                <a:gd name="connsiteX0" fmla="*/ 37383 w 241829"/>
                <a:gd name="connsiteY0" fmla="*/ 438687 h 449929"/>
                <a:gd name="connsiteX1" fmla="*/ 4389 w 241829"/>
                <a:gd name="connsiteY1" fmla="*/ 316138 h 449929"/>
                <a:gd name="connsiteX2" fmla="*/ 98657 w 241829"/>
                <a:gd name="connsiteY2" fmla="*/ 174736 h 449929"/>
                <a:gd name="connsiteX3" fmla="*/ 202352 w 241829"/>
                <a:gd name="connsiteY3" fmla="*/ 342 h 449929"/>
                <a:gd name="connsiteX4" fmla="*/ 221206 w 241829"/>
                <a:gd name="connsiteY4" fmla="*/ 221870 h 449929"/>
                <a:gd name="connsiteX5" fmla="*/ 225919 w 241829"/>
                <a:gd name="connsiteY5" fmla="*/ 419833 h 449929"/>
                <a:gd name="connsiteX6" fmla="*/ 37383 w 241829"/>
                <a:gd name="connsiteY6" fmla="*/ 438687 h 449929"/>
                <a:gd name="connsiteX0" fmla="*/ 37383 w 241829"/>
                <a:gd name="connsiteY0" fmla="*/ 438757 h 449999"/>
                <a:gd name="connsiteX1" fmla="*/ 4389 w 241829"/>
                <a:gd name="connsiteY1" fmla="*/ 316208 h 449999"/>
                <a:gd name="connsiteX2" fmla="*/ 98657 w 241829"/>
                <a:gd name="connsiteY2" fmla="*/ 174806 h 449999"/>
                <a:gd name="connsiteX3" fmla="*/ 202352 w 241829"/>
                <a:gd name="connsiteY3" fmla="*/ 412 h 449999"/>
                <a:gd name="connsiteX4" fmla="*/ 221206 w 241829"/>
                <a:gd name="connsiteY4" fmla="*/ 221940 h 449999"/>
                <a:gd name="connsiteX5" fmla="*/ 225919 w 241829"/>
                <a:gd name="connsiteY5" fmla="*/ 419903 h 449999"/>
                <a:gd name="connsiteX6" fmla="*/ 37383 w 241829"/>
                <a:gd name="connsiteY6" fmla="*/ 438757 h 449999"/>
                <a:gd name="connsiteX0" fmla="*/ 37383 w 241829"/>
                <a:gd name="connsiteY0" fmla="*/ 438680 h 451274"/>
                <a:gd name="connsiteX1" fmla="*/ 4389 w 241829"/>
                <a:gd name="connsiteY1" fmla="*/ 297277 h 451274"/>
                <a:gd name="connsiteX2" fmla="*/ 98657 w 241829"/>
                <a:gd name="connsiteY2" fmla="*/ 174729 h 451274"/>
                <a:gd name="connsiteX3" fmla="*/ 202352 w 241829"/>
                <a:gd name="connsiteY3" fmla="*/ 335 h 451274"/>
                <a:gd name="connsiteX4" fmla="*/ 221206 w 241829"/>
                <a:gd name="connsiteY4" fmla="*/ 221863 h 451274"/>
                <a:gd name="connsiteX5" fmla="*/ 225919 w 241829"/>
                <a:gd name="connsiteY5" fmla="*/ 419826 h 451274"/>
                <a:gd name="connsiteX6" fmla="*/ 37383 w 241829"/>
                <a:gd name="connsiteY6" fmla="*/ 438680 h 451274"/>
                <a:gd name="connsiteX0" fmla="*/ 43584 w 248030"/>
                <a:gd name="connsiteY0" fmla="*/ 438680 h 451274"/>
                <a:gd name="connsiteX1" fmla="*/ 10590 w 248030"/>
                <a:gd name="connsiteY1" fmla="*/ 297277 h 451274"/>
                <a:gd name="connsiteX2" fmla="*/ 104858 w 248030"/>
                <a:gd name="connsiteY2" fmla="*/ 174729 h 451274"/>
                <a:gd name="connsiteX3" fmla="*/ 208553 w 248030"/>
                <a:gd name="connsiteY3" fmla="*/ 335 h 451274"/>
                <a:gd name="connsiteX4" fmla="*/ 227407 w 248030"/>
                <a:gd name="connsiteY4" fmla="*/ 221863 h 451274"/>
                <a:gd name="connsiteX5" fmla="*/ 232120 w 248030"/>
                <a:gd name="connsiteY5" fmla="*/ 419826 h 451274"/>
                <a:gd name="connsiteX6" fmla="*/ 43584 w 248030"/>
                <a:gd name="connsiteY6" fmla="*/ 438680 h 451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030" h="451274">
                  <a:moveTo>
                    <a:pt x="43584" y="438680"/>
                  </a:moveTo>
                  <a:cubicBezTo>
                    <a:pt x="6662" y="418255"/>
                    <a:pt x="-13762" y="369549"/>
                    <a:pt x="10590" y="297277"/>
                  </a:cubicBezTo>
                  <a:cubicBezTo>
                    <a:pt x="34942" y="225005"/>
                    <a:pt x="71864" y="224219"/>
                    <a:pt x="104858" y="174729"/>
                  </a:cubicBezTo>
                  <a:cubicBezTo>
                    <a:pt x="137852" y="125239"/>
                    <a:pt x="188128" y="-7521"/>
                    <a:pt x="208553" y="335"/>
                  </a:cubicBezTo>
                  <a:cubicBezTo>
                    <a:pt x="228978" y="8191"/>
                    <a:pt x="212481" y="85175"/>
                    <a:pt x="227407" y="221863"/>
                  </a:cubicBezTo>
                  <a:cubicBezTo>
                    <a:pt x="242333" y="297277"/>
                    <a:pt x="262757" y="383690"/>
                    <a:pt x="232120" y="419826"/>
                  </a:cubicBezTo>
                  <a:cubicBezTo>
                    <a:pt x="201483" y="455962"/>
                    <a:pt x="80506" y="459105"/>
                    <a:pt x="43584" y="43868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1D6E0"/>
                </a:gs>
                <a:gs pos="100000">
                  <a:srgbClr val="0087E6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1312196" y="1312826"/>
            <a:ext cx="3956934" cy="4315236"/>
            <a:chOff x="1312196" y="1312826"/>
            <a:chExt cx="3956934" cy="4315236"/>
          </a:xfrm>
        </p:grpSpPr>
        <p:grpSp>
          <p:nvGrpSpPr>
            <p:cNvPr id="156" name="Group 155"/>
            <p:cNvGrpSpPr/>
            <p:nvPr/>
          </p:nvGrpSpPr>
          <p:grpSpPr>
            <a:xfrm>
              <a:off x="4743226" y="3036162"/>
              <a:ext cx="525904" cy="831431"/>
              <a:chOff x="5773235" y="2969425"/>
              <a:chExt cx="799019" cy="1263213"/>
            </a:xfr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162" name="Freeform 161"/>
              <p:cNvSpPr/>
              <p:nvPr/>
            </p:nvSpPr>
            <p:spPr>
              <a:xfrm>
                <a:off x="5816338" y="3572762"/>
                <a:ext cx="480767" cy="659876"/>
              </a:xfrm>
              <a:custGeom>
                <a:avLst/>
                <a:gdLst>
                  <a:gd name="connsiteX0" fmla="*/ 480767 w 480767"/>
                  <a:gd name="connsiteY0" fmla="*/ 659876 h 659876"/>
                  <a:gd name="connsiteX1" fmla="*/ 367646 w 480767"/>
                  <a:gd name="connsiteY1" fmla="*/ 391212 h 659876"/>
                  <a:gd name="connsiteX2" fmla="*/ 117835 w 480767"/>
                  <a:gd name="connsiteY2" fmla="*/ 245096 h 659876"/>
                  <a:gd name="connsiteX3" fmla="*/ 0 w 480767"/>
                  <a:gd name="connsiteY3" fmla="*/ 0 h 659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767" h="659876">
                    <a:moveTo>
                      <a:pt x="480767" y="659876"/>
                    </a:moveTo>
                    <a:cubicBezTo>
                      <a:pt x="454451" y="560109"/>
                      <a:pt x="428135" y="460342"/>
                      <a:pt x="367646" y="391212"/>
                    </a:cubicBezTo>
                    <a:cubicBezTo>
                      <a:pt x="307157" y="322082"/>
                      <a:pt x="179109" y="310298"/>
                      <a:pt x="117835" y="245096"/>
                    </a:cubicBezTo>
                    <a:cubicBezTo>
                      <a:pt x="56561" y="17989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Freeform 162"/>
              <p:cNvSpPr/>
              <p:nvPr/>
            </p:nvSpPr>
            <p:spPr>
              <a:xfrm>
                <a:off x="6169744" y="3157979"/>
                <a:ext cx="149455" cy="791852"/>
              </a:xfrm>
              <a:custGeom>
                <a:avLst/>
                <a:gdLst>
                  <a:gd name="connsiteX0" fmla="*/ 99 w 149455"/>
                  <a:gd name="connsiteY0" fmla="*/ 791852 h 791852"/>
                  <a:gd name="connsiteX1" fmla="*/ 23666 w 149455"/>
                  <a:gd name="connsiteY1" fmla="*/ 546755 h 791852"/>
                  <a:gd name="connsiteX2" fmla="*/ 146215 w 149455"/>
                  <a:gd name="connsiteY2" fmla="*/ 301658 h 791852"/>
                  <a:gd name="connsiteX3" fmla="*/ 103794 w 149455"/>
                  <a:gd name="connsiteY3" fmla="*/ 0 h 79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455" h="791852">
                    <a:moveTo>
                      <a:pt x="99" y="791852"/>
                    </a:moveTo>
                    <a:cubicBezTo>
                      <a:pt x="-294" y="710153"/>
                      <a:pt x="-687" y="628454"/>
                      <a:pt x="23666" y="546755"/>
                    </a:cubicBezTo>
                    <a:cubicBezTo>
                      <a:pt x="48019" y="465056"/>
                      <a:pt x="132860" y="392784"/>
                      <a:pt x="146215" y="301658"/>
                    </a:cubicBezTo>
                    <a:cubicBezTo>
                      <a:pt x="159570" y="210532"/>
                      <a:pt x="128932" y="58917"/>
                      <a:pt x="10379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Freeform 163"/>
              <p:cNvSpPr/>
              <p:nvPr/>
            </p:nvSpPr>
            <p:spPr>
              <a:xfrm>
                <a:off x="6183988" y="3451781"/>
                <a:ext cx="282804" cy="358219"/>
              </a:xfrm>
              <a:custGeom>
                <a:avLst/>
                <a:gdLst>
                  <a:gd name="connsiteX0" fmla="*/ 0 w 282804"/>
                  <a:gd name="connsiteY0" fmla="*/ 358219 h 358219"/>
                  <a:gd name="connsiteX1" fmla="*/ 197962 w 282804"/>
                  <a:gd name="connsiteY1" fmla="*/ 254524 h 358219"/>
                  <a:gd name="connsiteX2" fmla="*/ 282804 w 282804"/>
                  <a:gd name="connsiteY2" fmla="*/ 0 h 358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804" h="358219">
                    <a:moveTo>
                      <a:pt x="0" y="358219"/>
                    </a:moveTo>
                    <a:cubicBezTo>
                      <a:pt x="75414" y="336223"/>
                      <a:pt x="150828" y="314227"/>
                      <a:pt x="197962" y="254524"/>
                    </a:cubicBezTo>
                    <a:cubicBezTo>
                      <a:pt x="245096" y="194821"/>
                      <a:pt x="282804" y="0"/>
                      <a:pt x="28280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Freeform 164"/>
              <p:cNvSpPr/>
              <p:nvPr/>
            </p:nvSpPr>
            <p:spPr>
              <a:xfrm>
                <a:off x="5773235" y="3352800"/>
                <a:ext cx="293603" cy="548886"/>
              </a:xfrm>
              <a:custGeom>
                <a:avLst/>
                <a:gdLst>
                  <a:gd name="connsiteX0" fmla="*/ 36836 w 293603"/>
                  <a:gd name="connsiteY0" fmla="*/ 100098 h 548886"/>
                  <a:gd name="connsiteX1" fmla="*/ 27409 w 293603"/>
                  <a:gd name="connsiteY1" fmla="*/ 222647 h 548886"/>
                  <a:gd name="connsiteX2" fmla="*/ 3842 w 293603"/>
                  <a:gd name="connsiteY2" fmla="*/ 430036 h 548886"/>
                  <a:gd name="connsiteX3" fmla="*/ 116964 w 293603"/>
                  <a:gd name="connsiteY3" fmla="*/ 543158 h 548886"/>
                  <a:gd name="connsiteX4" fmla="*/ 277219 w 293603"/>
                  <a:gd name="connsiteY4" fmla="*/ 519591 h 548886"/>
                  <a:gd name="connsiteX5" fmla="*/ 281933 w 293603"/>
                  <a:gd name="connsiteY5" fmla="*/ 411183 h 548886"/>
                  <a:gd name="connsiteX6" fmla="*/ 220659 w 293603"/>
                  <a:gd name="connsiteY6" fmla="*/ 274494 h 548886"/>
                  <a:gd name="connsiteX7" fmla="*/ 65116 w 293603"/>
                  <a:gd name="connsiteY7" fmla="*/ 5830 h 548886"/>
                  <a:gd name="connsiteX8" fmla="*/ 36836 w 293603"/>
                  <a:gd name="connsiteY8" fmla="*/ 100098 h 5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603" h="548886">
                    <a:moveTo>
                      <a:pt x="36836" y="100098"/>
                    </a:moveTo>
                    <a:cubicBezTo>
                      <a:pt x="30551" y="136234"/>
                      <a:pt x="32908" y="167657"/>
                      <a:pt x="27409" y="222647"/>
                    </a:cubicBezTo>
                    <a:cubicBezTo>
                      <a:pt x="21910" y="277637"/>
                      <a:pt x="-11084" y="376618"/>
                      <a:pt x="3842" y="430036"/>
                    </a:cubicBezTo>
                    <a:cubicBezTo>
                      <a:pt x="18768" y="483454"/>
                      <a:pt x="71401" y="528232"/>
                      <a:pt x="116964" y="543158"/>
                    </a:cubicBezTo>
                    <a:cubicBezTo>
                      <a:pt x="162527" y="558084"/>
                      <a:pt x="249724" y="541587"/>
                      <a:pt x="277219" y="519591"/>
                    </a:cubicBezTo>
                    <a:cubicBezTo>
                      <a:pt x="304714" y="497595"/>
                      <a:pt x="291360" y="452033"/>
                      <a:pt x="281933" y="411183"/>
                    </a:cubicBezTo>
                    <a:cubicBezTo>
                      <a:pt x="272506" y="370334"/>
                      <a:pt x="256795" y="342053"/>
                      <a:pt x="220659" y="274494"/>
                    </a:cubicBezTo>
                    <a:cubicBezTo>
                      <a:pt x="184523" y="206935"/>
                      <a:pt x="94182" y="34896"/>
                      <a:pt x="65116" y="5830"/>
                    </a:cubicBezTo>
                    <a:cubicBezTo>
                      <a:pt x="36050" y="-23236"/>
                      <a:pt x="43121" y="63962"/>
                      <a:pt x="36836" y="10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165"/>
              <p:cNvSpPr/>
              <p:nvPr/>
            </p:nvSpPr>
            <p:spPr>
              <a:xfrm>
                <a:off x="6183647" y="2969425"/>
                <a:ext cx="227060" cy="500594"/>
              </a:xfrm>
              <a:custGeom>
                <a:avLst/>
                <a:gdLst>
                  <a:gd name="connsiteX0" fmla="*/ 118172 w 227060"/>
                  <a:gd name="connsiteY0" fmla="*/ 499639 h 500594"/>
                  <a:gd name="connsiteX1" fmla="*/ 5050 w 227060"/>
                  <a:gd name="connsiteY1" fmla="*/ 391231 h 500594"/>
                  <a:gd name="connsiteX2" fmla="*/ 19190 w 227060"/>
                  <a:gd name="connsiteY2" fmla="*/ 164987 h 500594"/>
                  <a:gd name="connsiteX3" fmla="*/ 14477 w 227060"/>
                  <a:gd name="connsiteY3" fmla="*/ 18 h 500594"/>
                  <a:gd name="connsiteX4" fmla="*/ 165306 w 227060"/>
                  <a:gd name="connsiteY4" fmla="*/ 174414 h 500594"/>
                  <a:gd name="connsiteX5" fmla="*/ 226580 w 227060"/>
                  <a:gd name="connsiteY5" fmla="*/ 334670 h 500594"/>
                  <a:gd name="connsiteX6" fmla="*/ 118172 w 227060"/>
                  <a:gd name="connsiteY6" fmla="*/ 499639 h 500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060" h="500594">
                    <a:moveTo>
                      <a:pt x="118172" y="499639"/>
                    </a:moveTo>
                    <a:cubicBezTo>
                      <a:pt x="81250" y="509066"/>
                      <a:pt x="21547" y="447006"/>
                      <a:pt x="5050" y="391231"/>
                    </a:cubicBezTo>
                    <a:cubicBezTo>
                      <a:pt x="-11447" y="335456"/>
                      <a:pt x="17619" y="230189"/>
                      <a:pt x="19190" y="164987"/>
                    </a:cubicBezTo>
                    <a:cubicBezTo>
                      <a:pt x="20761" y="99785"/>
                      <a:pt x="-9876" y="-1553"/>
                      <a:pt x="14477" y="18"/>
                    </a:cubicBezTo>
                    <a:cubicBezTo>
                      <a:pt x="38830" y="1589"/>
                      <a:pt x="129956" y="118639"/>
                      <a:pt x="165306" y="174414"/>
                    </a:cubicBezTo>
                    <a:cubicBezTo>
                      <a:pt x="200656" y="230189"/>
                      <a:pt x="231293" y="279680"/>
                      <a:pt x="226580" y="334670"/>
                    </a:cubicBezTo>
                    <a:cubicBezTo>
                      <a:pt x="221867" y="389660"/>
                      <a:pt x="155094" y="490212"/>
                      <a:pt x="118172" y="49963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6324224" y="3286478"/>
                <a:ext cx="248030" cy="451274"/>
              </a:xfrm>
              <a:custGeom>
                <a:avLst/>
                <a:gdLst>
                  <a:gd name="connsiteX0" fmla="*/ 22741 w 234454"/>
                  <a:gd name="connsiteY0" fmla="*/ 458414 h 480926"/>
                  <a:gd name="connsiteX1" fmla="*/ 13314 w 234454"/>
                  <a:gd name="connsiteY1" fmla="*/ 312298 h 480926"/>
                  <a:gd name="connsiteX2" fmla="*/ 93442 w 234454"/>
                  <a:gd name="connsiteY2" fmla="*/ 128476 h 480926"/>
                  <a:gd name="connsiteX3" fmla="*/ 140576 w 234454"/>
                  <a:gd name="connsiteY3" fmla="*/ 1214 h 480926"/>
                  <a:gd name="connsiteX4" fmla="*/ 168857 w 234454"/>
                  <a:gd name="connsiteY4" fmla="*/ 203890 h 480926"/>
                  <a:gd name="connsiteX5" fmla="*/ 230131 w 234454"/>
                  <a:gd name="connsiteY5" fmla="*/ 453700 h 480926"/>
                  <a:gd name="connsiteX6" fmla="*/ 22741 w 234454"/>
                  <a:gd name="connsiteY6" fmla="*/ 458414 h 480926"/>
                  <a:gd name="connsiteX0" fmla="*/ 22741 w 241513"/>
                  <a:gd name="connsiteY0" fmla="*/ 458414 h 480926"/>
                  <a:gd name="connsiteX1" fmla="*/ 13314 w 241513"/>
                  <a:gd name="connsiteY1" fmla="*/ 312298 h 480926"/>
                  <a:gd name="connsiteX2" fmla="*/ 93442 w 241513"/>
                  <a:gd name="connsiteY2" fmla="*/ 128476 h 480926"/>
                  <a:gd name="connsiteX3" fmla="*/ 140576 w 241513"/>
                  <a:gd name="connsiteY3" fmla="*/ 1214 h 480926"/>
                  <a:gd name="connsiteX4" fmla="*/ 206564 w 241513"/>
                  <a:gd name="connsiteY4" fmla="*/ 203890 h 480926"/>
                  <a:gd name="connsiteX5" fmla="*/ 230131 w 241513"/>
                  <a:gd name="connsiteY5" fmla="*/ 453700 h 480926"/>
                  <a:gd name="connsiteX6" fmla="*/ 22741 w 241513"/>
                  <a:gd name="connsiteY6" fmla="*/ 458414 h 480926"/>
                  <a:gd name="connsiteX0" fmla="*/ 22741 w 241513"/>
                  <a:gd name="connsiteY0" fmla="*/ 491141 h 513653"/>
                  <a:gd name="connsiteX1" fmla="*/ 13314 w 241513"/>
                  <a:gd name="connsiteY1" fmla="*/ 345025 h 513653"/>
                  <a:gd name="connsiteX2" fmla="*/ 93442 w 241513"/>
                  <a:gd name="connsiteY2" fmla="*/ 161203 h 513653"/>
                  <a:gd name="connsiteX3" fmla="*/ 178283 w 241513"/>
                  <a:gd name="connsiteY3" fmla="*/ 948 h 513653"/>
                  <a:gd name="connsiteX4" fmla="*/ 206564 w 241513"/>
                  <a:gd name="connsiteY4" fmla="*/ 236617 h 513653"/>
                  <a:gd name="connsiteX5" fmla="*/ 230131 w 241513"/>
                  <a:gd name="connsiteY5" fmla="*/ 486427 h 513653"/>
                  <a:gd name="connsiteX6" fmla="*/ 22741 w 241513"/>
                  <a:gd name="connsiteY6" fmla="*/ 491141 h 513653"/>
                  <a:gd name="connsiteX0" fmla="*/ 22741 w 241513"/>
                  <a:gd name="connsiteY0" fmla="*/ 490389 h 512901"/>
                  <a:gd name="connsiteX1" fmla="*/ 13314 w 241513"/>
                  <a:gd name="connsiteY1" fmla="*/ 344273 h 512901"/>
                  <a:gd name="connsiteX2" fmla="*/ 93442 w 241513"/>
                  <a:gd name="connsiteY2" fmla="*/ 198158 h 512901"/>
                  <a:gd name="connsiteX3" fmla="*/ 178283 w 241513"/>
                  <a:gd name="connsiteY3" fmla="*/ 196 h 512901"/>
                  <a:gd name="connsiteX4" fmla="*/ 206564 w 241513"/>
                  <a:gd name="connsiteY4" fmla="*/ 235865 h 512901"/>
                  <a:gd name="connsiteX5" fmla="*/ 230131 w 241513"/>
                  <a:gd name="connsiteY5" fmla="*/ 485675 h 512901"/>
                  <a:gd name="connsiteX6" fmla="*/ 22741 w 241513"/>
                  <a:gd name="connsiteY6" fmla="*/ 490389 h 512901"/>
                  <a:gd name="connsiteX0" fmla="*/ 38636 w 257408"/>
                  <a:gd name="connsiteY0" fmla="*/ 490393 h 511569"/>
                  <a:gd name="connsiteX1" fmla="*/ 5642 w 257408"/>
                  <a:gd name="connsiteY1" fmla="*/ 367844 h 511569"/>
                  <a:gd name="connsiteX2" fmla="*/ 109337 w 257408"/>
                  <a:gd name="connsiteY2" fmla="*/ 198162 h 511569"/>
                  <a:gd name="connsiteX3" fmla="*/ 194178 w 257408"/>
                  <a:gd name="connsiteY3" fmla="*/ 200 h 511569"/>
                  <a:gd name="connsiteX4" fmla="*/ 222459 w 257408"/>
                  <a:gd name="connsiteY4" fmla="*/ 235869 h 511569"/>
                  <a:gd name="connsiteX5" fmla="*/ 246026 w 257408"/>
                  <a:gd name="connsiteY5" fmla="*/ 485679 h 511569"/>
                  <a:gd name="connsiteX6" fmla="*/ 38636 w 257408"/>
                  <a:gd name="connsiteY6" fmla="*/ 490393 h 511569"/>
                  <a:gd name="connsiteX0" fmla="*/ 38066 w 242512"/>
                  <a:gd name="connsiteY0" fmla="*/ 490393 h 503608"/>
                  <a:gd name="connsiteX1" fmla="*/ 5072 w 242512"/>
                  <a:gd name="connsiteY1" fmla="*/ 367844 h 503608"/>
                  <a:gd name="connsiteX2" fmla="*/ 108767 w 242512"/>
                  <a:gd name="connsiteY2" fmla="*/ 198162 h 503608"/>
                  <a:gd name="connsiteX3" fmla="*/ 193608 w 242512"/>
                  <a:gd name="connsiteY3" fmla="*/ 200 h 503608"/>
                  <a:gd name="connsiteX4" fmla="*/ 221889 w 242512"/>
                  <a:gd name="connsiteY4" fmla="*/ 235869 h 503608"/>
                  <a:gd name="connsiteX5" fmla="*/ 226602 w 242512"/>
                  <a:gd name="connsiteY5" fmla="*/ 471539 h 503608"/>
                  <a:gd name="connsiteX6" fmla="*/ 38066 w 242512"/>
                  <a:gd name="connsiteY6" fmla="*/ 490393 h 503608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39372 h 450614"/>
                  <a:gd name="connsiteX1" fmla="*/ 5072 w 242512"/>
                  <a:gd name="connsiteY1" fmla="*/ 316823 h 450614"/>
                  <a:gd name="connsiteX2" fmla="*/ 108767 w 242512"/>
                  <a:gd name="connsiteY2" fmla="*/ 147141 h 450614"/>
                  <a:gd name="connsiteX3" fmla="*/ 203035 w 242512"/>
                  <a:gd name="connsiteY3" fmla="*/ 1027 h 450614"/>
                  <a:gd name="connsiteX4" fmla="*/ 221889 w 242512"/>
                  <a:gd name="connsiteY4" fmla="*/ 222555 h 450614"/>
                  <a:gd name="connsiteX5" fmla="*/ 226602 w 242512"/>
                  <a:gd name="connsiteY5" fmla="*/ 420518 h 450614"/>
                  <a:gd name="connsiteX6" fmla="*/ 38066 w 242512"/>
                  <a:gd name="connsiteY6" fmla="*/ 439372 h 450614"/>
                  <a:gd name="connsiteX0" fmla="*/ 37383 w 241829"/>
                  <a:gd name="connsiteY0" fmla="*/ 438687 h 449929"/>
                  <a:gd name="connsiteX1" fmla="*/ 4389 w 241829"/>
                  <a:gd name="connsiteY1" fmla="*/ 316138 h 449929"/>
                  <a:gd name="connsiteX2" fmla="*/ 98657 w 241829"/>
                  <a:gd name="connsiteY2" fmla="*/ 174736 h 449929"/>
                  <a:gd name="connsiteX3" fmla="*/ 202352 w 241829"/>
                  <a:gd name="connsiteY3" fmla="*/ 342 h 449929"/>
                  <a:gd name="connsiteX4" fmla="*/ 221206 w 241829"/>
                  <a:gd name="connsiteY4" fmla="*/ 221870 h 449929"/>
                  <a:gd name="connsiteX5" fmla="*/ 225919 w 241829"/>
                  <a:gd name="connsiteY5" fmla="*/ 419833 h 449929"/>
                  <a:gd name="connsiteX6" fmla="*/ 37383 w 241829"/>
                  <a:gd name="connsiteY6" fmla="*/ 438687 h 449929"/>
                  <a:gd name="connsiteX0" fmla="*/ 37383 w 241829"/>
                  <a:gd name="connsiteY0" fmla="*/ 438757 h 449999"/>
                  <a:gd name="connsiteX1" fmla="*/ 4389 w 241829"/>
                  <a:gd name="connsiteY1" fmla="*/ 316208 h 449999"/>
                  <a:gd name="connsiteX2" fmla="*/ 98657 w 241829"/>
                  <a:gd name="connsiteY2" fmla="*/ 174806 h 449999"/>
                  <a:gd name="connsiteX3" fmla="*/ 202352 w 241829"/>
                  <a:gd name="connsiteY3" fmla="*/ 412 h 449999"/>
                  <a:gd name="connsiteX4" fmla="*/ 221206 w 241829"/>
                  <a:gd name="connsiteY4" fmla="*/ 221940 h 449999"/>
                  <a:gd name="connsiteX5" fmla="*/ 225919 w 241829"/>
                  <a:gd name="connsiteY5" fmla="*/ 419903 h 449999"/>
                  <a:gd name="connsiteX6" fmla="*/ 37383 w 241829"/>
                  <a:gd name="connsiteY6" fmla="*/ 438757 h 449999"/>
                  <a:gd name="connsiteX0" fmla="*/ 37383 w 241829"/>
                  <a:gd name="connsiteY0" fmla="*/ 438680 h 451274"/>
                  <a:gd name="connsiteX1" fmla="*/ 4389 w 241829"/>
                  <a:gd name="connsiteY1" fmla="*/ 297277 h 451274"/>
                  <a:gd name="connsiteX2" fmla="*/ 98657 w 241829"/>
                  <a:gd name="connsiteY2" fmla="*/ 174729 h 451274"/>
                  <a:gd name="connsiteX3" fmla="*/ 202352 w 241829"/>
                  <a:gd name="connsiteY3" fmla="*/ 335 h 451274"/>
                  <a:gd name="connsiteX4" fmla="*/ 221206 w 241829"/>
                  <a:gd name="connsiteY4" fmla="*/ 221863 h 451274"/>
                  <a:gd name="connsiteX5" fmla="*/ 225919 w 241829"/>
                  <a:gd name="connsiteY5" fmla="*/ 419826 h 451274"/>
                  <a:gd name="connsiteX6" fmla="*/ 37383 w 241829"/>
                  <a:gd name="connsiteY6" fmla="*/ 438680 h 451274"/>
                  <a:gd name="connsiteX0" fmla="*/ 43584 w 248030"/>
                  <a:gd name="connsiteY0" fmla="*/ 438680 h 451274"/>
                  <a:gd name="connsiteX1" fmla="*/ 10590 w 248030"/>
                  <a:gd name="connsiteY1" fmla="*/ 297277 h 451274"/>
                  <a:gd name="connsiteX2" fmla="*/ 104858 w 248030"/>
                  <a:gd name="connsiteY2" fmla="*/ 174729 h 451274"/>
                  <a:gd name="connsiteX3" fmla="*/ 208553 w 248030"/>
                  <a:gd name="connsiteY3" fmla="*/ 335 h 451274"/>
                  <a:gd name="connsiteX4" fmla="*/ 227407 w 248030"/>
                  <a:gd name="connsiteY4" fmla="*/ 221863 h 451274"/>
                  <a:gd name="connsiteX5" fmla="*/ 232120 w 248030"/>
                  <a:gd name="connsiteY5" fmla="*/ 419826 h 451274"/>
                  <a:gd name="connsiteX6" fmla="*/ 43584 w 248030"/>
                  <a:gd name="connsiteY6" fmla="*/ 438680 h 451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030" h="451274">
                    <a:moveTo>
                      <a:pt x="43584" y="438680"/>
                    </a:moveTo>
                    <a:cubicBezTo>
                      <a:pt x="6662" y="418255"/>
                      <a:pt x="-13762" y="369549"/>
                      <a:pt x="10590" y="297277"/>
                    </a:cubicBezTo>
                    <a:cubicBezTo>
                      <a:pt x="34942" y="225005"/>
                      <a:pt x="71864" y="224219"/>
                      <a:pt x="104858" y="174729"/>
                    </a:cubicBezTo>
                    <a:cubicBezTo>
                      <a:pt x="137852" y="125239"/>
                      <a:pt x="188128" y="-7521"/>
                      <a:pt x="208553" y="335"/>
                    </a:cubicBezTo>
                    <a:cubicBezTo>
                      <a:pt x="228978" y="8191"/>
                      <a:pt x="212481" y="85175"/>
                      <a:pt x="227407" y="221863"/>
                    </a:cubicBezTo>
                    <a:cubicBezTo>
                      <a:pt x="242333" y="297277"/>
                      <a:pt x="262757" y="383690"/>
                      <a:pt x="232120" y="419826"/>
                    </a:cubicBezTo>
                    <a:cubicBezTo>
                      <a:pt x="201483" y="455962"/>
                      <a:pt x="80506" y="459105"/>
                      <a:pt x="43584" y="4386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/>
            <p:cNvGrpSpPr/>
            <p:nvPr/>
          </p:nvGrpSpPr>
          <p:grpSpPr>
            <a:xfrm>
              <a:off x="1312196" y="3043786"/>
              <a:ext cx="525904" cy="831431"/>
              <a:chOff x="5773235" y="2969425"/>
              <a:chExt cx="799019" cy="1263213"/>
            </a:xfr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169" name="Freeform 168"/>
              <p:cNvSpPr/>
              <p:nvPr/>
            </p:nvSpPr>
            <p:spPr>
              <a:xfrm>
                <a:off x="5816338" y="3572762"/>
                <a:ext cx="480767" cy="659876"/>
              </a:xfrm>
              <a:custGeom>
                <a:avLst/>
                <a:gdLst>
                  <a:gd name="connsiteX0" fmla="*/ 480767 w 480767"/>
                  <a:gd name="connsiteY0" fmla="*/ 659876 h 659876"/>
                  <a:gd name="connsiteX1" fmla="*/ 367646 w 480767"/>
                  <a:gd name="connsiteY1" fmla="*/ 391212 h 659876"/>
                  <a:gd name="connsiteX2" fmla="*/ 117835 w 480767"/>
                  <a:gd name="connsiteY2" fmla="*/ 245096 h 659876"/>
                  <a:gd name="connsiteX3" fmla="*/ 0 w 480767"/>
                  <a:gd name="connsiteY3" fmla="*/ 0 h 659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767" h="659876">
                    <a:moveTo>
                      <a:pt x="480767" y="659876"/>
                    </a:moveTo>
                    <a:cubicBezTo>
                      <a:pt x="454451" y="560109"/>
                      <a:pt x="428135" y="460342"/>
                      <a:pt x="367646" y="391212"/>
                    </a:cubicBezTo>
                    <a:cubicBezTo>
                      <a:pt x="307157" y="322082"/>
                      <a:pt x="179109" y="310298"/>
                      <a:pt x="117835" y="245096"/>
                    </a:cubicBezTo>
                    <a:cubicBezTo>
                      <a:pt x="56561" y="17989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6169744" y="3157979"/>
                <a:ext cx="149455" cy="791852"/>
              </a:xfrm>
              <a:custGeom>
                <a:avLst/>
                <a:gdLst>
                  <a:gd name="connsiteX0" fmla="*/ 99 w 149455"/>
                  <a:gd name="connsiteY0" fmla="*/ 791852 h 791852"/>
                  <a:gd name="connsiteX1" fmla="*/ 23666 w 149455"/>
                  <a:gd name="connsiteY1" fmla="*/ 546755 h 791852"/>
                  <a:gd name="connsiteX2" fmla="*/ 146215 w 149455"/>
                  <a:gd name="connsiteY2" fmla="*/ 301658 h 791852"/>
                  <a:gd name="connsiteX3" fmla="*/ 103794 w 149455"/>
                  <a:gd name="connsiteY3" fmla="*/ 0 h 79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455" h="791852">
                    <a:moveTo>
                      <a:pt x="99" y="791852"/>
                    </a:moveTo>
                    <a:cubicBezTo>
                      <a:pt x="-294" y="710153"/>
                      <a:pt x="-687" y="628454"/>
                      <a:pt x="23666" y="546755"/>
                    </a:cubicBezTo>
                    <a:cubicBezTo>
                      <a:pt x="48019" y="465056"/>
                      <a:pt x="132860" y="392784"/>
                      <a:pt x="146215" y="301658"/>
                    </a:cubicBezTo>
                    <a:cubicBezTo>
                      <a:pt x="159570" y="210532"/>
                      <a:pt x="128932" y="58917"/>
                      <a:pt x="10379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6183988" y="3451781"/>
                <a:ext cx="282804" cy="358219"/>
              </a:xfrm>
              <a:custGeom>
                <a:avLst/>
                <a:gdLst>
                  <a:gd name="connsiteX0" fmla="*/ 0 w 282804"/>
                  <a:gd name="connsiteY0" fmla="*/ 358219 h 358219"/>
                  <a:gd name="connsiteX1" fmla="*/ 197962 w 282804"/>
                  <a:gd name="connsiteY1" fmla="*/ 254524 h 358219"/>
                  <a:gd name="connsiteX2" fmla="*/ 282804 w 282804"/>
                  <a:gd name="connsiteY2" fmla="*/ 0 h 358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804" h="358219">
                    <a:moveTo>
                      <a:pt x="0" y="358219"/>
                    </a:moveTo>
                    <a:cubicBezTo>
                      <a:pt x="75414" y="336223"/>
                      <a:pt x="150828" y="314227"/>
                      <a:pt x="197962" y="254524"/>
                    </a:cubicBezTo>
                    <a:cubicBezTo>
                      <a:pt x="245096" y="194821"/>
                      <a:pt x="282804" y="0"/>
                      <a:pt x="28280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5773235" y="3352800"/>
                <a:ext cx="293603" cy="548886"/>
              </a:xfrm>
              <a:custGeom>
                <a:avLst/>
                <a:gdLst>
                  <a:gd name="connsiteX0" fmla="*/ 36836 w 293603"/>
                  <a:gd name="connsiteY0" fmla="*/ 100098 h 548886"/>
                  <a:gd name="connsiteX1" fmla="*/ 27409 w 293603"/>
                  <a:gd name="connsiteY1" fmla="*/ 222647 h 548886"/>
                  <a:gd name="connsiteX2" fmla="*/ 3842 w 293603"/>
                  <a:gd name="connsiteY2" fmla="*/ 430036 h 548886"/>
                  <a:gd name="connsiteX3" fmla="*/ 116964 w 293603"/>
                  <a:gd name="connsiteY3" fmla="*/ 543158 h 548886"/>
                  <a:gd name="connsiteX4" fmla="*/ 277219 w 293603"/>
                  <a:gd name="connsiteY4" fmla="*/ 519591 h 548886"/>
                  <a:gd name="connsiteX5" fmla="*/ 281933 w 293603"/>
                  <a:gd name="connsiteY5" fmla="*/ 411183 h 548886"/>
                  <a:gd name="connsiteX6" fmla="*/ 220659 w 293603"/>
                  <a:gd name="connsiteY6" fmla="*/ 274494 h 548886"/>
                  <a:gd name="connsiteX7" fmla="*/ 65116 w 293603"/>
                  <a:gd name="connsiteY7" fmla="*/ 5830 h 548886"/>
                  <a:gd name="connsiteX8" fmla="*/ 36836 w 293603"/>
                  <a:gd name="connsiteY8" fmla="*/ 100098 h 5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603" h="548886">
                    <a:moveTo>
                      <a:pt x="36836" y="100098"/>
                    </a:moveTo>
                    <a:cubicBezTo>
                      <a:pt x="30551" y="136234"/>
                      <a:pt x="32908" y="167657"/>
                      <a:pt x="27409" y="222647"/>
                    </a:cubicBezTo>
                    <a:cubicBezTo>
                      <a:pt x="21910" y="277637"/>
                      <a:pt x="-11084" y="376618"/>
                      <a:pt x="3842" y="430036"/>
                    </a:cubicBezTo>
                    <a:cubicBezTo>
                      <a:pt x="18768" y="483454"/>
                      <a:pt x="71401" y="528232"/>
                      <a:pt x="116964" y="543158"/>
                    </a:cubicBezTo>
                    <a:cubicBezTo>
                      <a:pt x="162527" y="558084"/>
                      <a:pt x="249724" y="541587"/>
                      <a:pt x="277219" y="519591"/>
                    </a:cubicBezTo>
                    <a:cubicBezTo>
                      <a:pt x="304714" y="497595"/>
                      <a:pt x="291360" y="452033"/>
                      <a:pt x="281933" y="411183"/>
                    </a:cubicBezTo>
                    <a:cubicBezTo>
                      <a:pt x="272506" y="370334"/>
                      <a:pt x="256795" y="342053"/>
                      <a:pt x="220659" y="274494"/>
                    </a:cubicBezTo>
                    <a:cubicBezTo>
                      <a:pt x="184523" y="206935"/>
                      <a:pt x="94182" y="34896"/>
                      <a:pt x="65116" y="5830"/>
                    </a:cubicBezTo>
                    <a:cubicBezTo>
                      <a:pt x="36050" y="-23236"/>
                      <a:pt x="43121" y="63962"/>
                      <a:pt x="36836" y="10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Freeform 172"/>
              <p:cNvSpPr/>
              <p:nvPr/>
            </p:nvSpPr>
            <p:spPr>
              <a:xfrm>
                <a:off x="6183647" y="2969425"/>
                <a:ext cx="227060" cy="500594"/>
              </a:xfrm>
              <a:custGeom>
                <a:avLst/>
                <a:gdLst>
                  <a:gd name="connsiteX0" fmla="*/ 118172 w 227060"/>
                  <a:gd name="connsiteY0" fmla="*/ 499639 h 500594"/>
                  <a:gd name="connsiteX1" fmla="*/ 5050 w 227060"/>
                  <a:gd name="connsiteY1" fmla="*/ 391231 h 500594"/>
                  <a:gd name="connsiteX2" fmla="*/ 19190 w 227060"/>
                  <a:gd name="connsiteY2" fmla="*/ 164987 h 500594"/>
                  <a:gd name="connsiteX3" fmla="*/ 14477 w 227060"/>
                  <a:gd name="connsiteY3" fmla="*/ 18 h 500594"/>
                  <a:gd name="connsiteX4" fmla="*/ 165306 w 227060"/>
                  <a:gd name="connsiteY4" fmla="*/ 174414 h 500594"/>
                  <a:gd name="connsiteX5" fmla="*/ 226580 w 227060"/>
                  <a:gd name="connsiteY5" fmla="*/ 334670 h 500594"/>
                  <a:gd name="connsiteX6" fmla="*/ 118172 w 227060"/>
                  <a:gd name="connsiteY6" fmla="*/ 499639 h 500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060" h="500594">
                    <a:moveTo>
                      <a:pt x="118172" y="499639"/>
                    </a:moveTo>
                    <a:cubicBezTo>
                      <a:pt x="81250" y="509066"/>
                      <a:pt x="21547" y="447006"/>
                      <a:pt x="5050" y="391231"/>
                    </a:cubicBezTo>
                    <a:cubicBezTo>
                      <a:pt x="-11447" y="335456"/>
                      <a:pt x="17619" y="230189"/>
                      <a:pt x="19190" y="164987"/>
                    </a:cubicBezTo>
                    <a:cubicBezTo>
                      <a:pt x="20761" y="99785"/>
                      <a:pt x="-9876" y="-1553"/>
                      <a:pt x="14477" y="18"/>
                    </a:cubicBezTo>
                    <a:cubicBezTo>
                      <a:pt x="38830" y="1589"/>
                      <a:pt x="129956" y="118639"/>
                      <a:pt x="165306" y="174414"/>
                    </a:cubicBezTo>
                    <a:cubicBezTo>
                      <a:pt x="200656" y="230189"/>
                      <a:pt x="231293" y="279680"/>
                      <a:pt x="226580" y="334670"/>
                    </a:cubicBezTo>
                    <a:cubicBezTo>
                      <a:pt x="221867" y="389660"/>
                      <a:pt x="155094" y="490212"/>
                      <a:pt x="118172" y="49963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 173"/>
              <p:cNvSpPr/>
              <p:nvPr/>
            </p:nvSpPr>
            <p:spPr>
              <a:xfrm>
                <a:off x="6324224" y="3286478"/>
                <a:ext cx="248030" cy="451274"/>
              </a:xfrm>
              <a:custGeom>
                <a:avLst/>
                <a:gdLst>
                  <a:gd name="connsiteX0" fmla="*/ 22741 w 234454"/>
                  <a:gd name="connsiteY0" fmla="*/ 458414 h 480926"/>
                  <a:gd name="connsiteX1" fmla="*/ 13314 w 234454"/>
                  <a:gd name="connsiteY1" fmla="*/ 312298 h 480926"/>
                  <a:gd name="connsiteX2" fmla="*/ 93442 w 234454"/>
                  <a:gd name="connsiteY2" fmla="*/ 128476 h 480926"/>
                  <a:gd name="connsiteX3" fmla="*/ 140576 w 234454"/>
                  <a:gd name="connsiteY3" fmla="*/ 1214 h 480926"/>
                  <a:gd name="connsiteX4" fmla="*/ 168857 w 234454"/>
                  <a:gd name="connsiteY4" fmla="*/ 203890 h 480926"/>
                  <a:gd name="connsiteX5" fmla="*/ 230131 w 234454"/>
                  <a:gd name="connsiteY5" fmla="*/ 453700 h 480926"/>
                  <a:gd name="connsiteX6" fmla="*/ 22741 w 234454"/>
                  <a:gd name="connsiteY6" fmla="*/ 458414 h 480926"/>
                  <a:gd name="connsiteX0" fmla="*/ 22741 w 241513"/>
                  <a:gd name="connsiteY0" fmla="*/ 458414 h 480926"/>
                  <a:gd name="connsiteX1" fmla="*/ 13314 w 241513"/>
                  <a:gd name="connsiteY1" fmla="*/ 312298 h 480926"/>
                  <a:gd name="connsiteX2" fmla="*/ 93442 w 241513"/>
                  <a:gd name="connsiteY2" fmla="*/ 128476 h 480926"/>
                  <a:gd name="connsiteX3" fmla="*/ 140576 w 241513"/>
                  <a:gd name="connsiteY3" fmla="*/ 1214 h 480926"/>
                  <a:gd name="connsiteX4" fmla="*/ 206564 w 241513"/>
                  <a:gd name="connsiteY4" fmla="*/ 203890 h 480926"/>
                  <a:gd name="connsiteX5" fmla="*/ 230131 w 241513"/>
                  <a:gd name="connsiteY5" fmla="*/ 453700 h 480926"/>
                  <a:gd name="connsiteX6" fmla="*/ 22741 w 241513"/>
                  <a:gd name="connsiteY6" fmla="*/ 458414 h 480926"/>
                  <a:gd name="connsiteX0" fmla="*/ 22741 w 241513"/>
                  <a:gd name="connsiteY0" fmla="*/ 491141 h 513653"/>
                  <a:gd name="connsiteX1" fmla="*/ 13314 w 241513"/>
                  <a:gd name="connsiteY1" fmla="*/ 345025 h 513653"/>
                  <a:gd name="connsiteX2" fmla="*/ 93442 w 241513"/>
                  <a:gd name="connsiteY2" fmla="*/ 161203 h 513653"/>
                  <a:gd name="connsiteX3" fmla="*/ 178283 w 241513"/>
                  <a:gd name="connsiteY3" fmla="*/ 948 h 513653"/>
                  <a:gd name="connsiteX4" fmla="*/ 206564 w 241513"/>
                  <a:gd name="connsiteY4" fmla="*/ 236617 h 513653"/>
                  <a:gd name="connsiteX5" fmla="*/ 230131 w 241513"/>
                  <a:gd name="connsiteY5" fmla="*/ 486427 h 513653"/>
                  <a:gd name="connsiteX6" fmla="*/ 22741 w 241513"/>
                  <a:gd name="connsiteY6" fmla="*/ 491141 h 513653"/>
                  <a:gd name="connsiteX0" fmla="*/ 22741 w 241513"/>
                  <a:gd name="connsiteY0" fmla="*/ 490389 h 512901"/>
                  <a:gd name="connsiteX1" fmla="*/ 13314 w 241513"/>
                  <a:gd name="connsiteY1" fmla="*/ 344273 h 512901"/>
                  <a:gd name="connsiteX2" fmla="*/ 93442 w 241513"/>
                  <a:gd name="connsiteY2" fmla="*/ 198158 h 512901"/>
                  <a:gd name="connsiteX3" fmla="*/ 178283 w 241513"/>
                  <a:gd name="connsiteY3" fmla="*/ 196 h 512901"/>
                  <a:gd name="connsiteX4" fmla="*/ 206564 w 241513"/>
                  <a:gd name="connsiteY4" fmla="*/ 235865 h 512901"/>
                  <a:gd name="connsiteX5" fmla="*/ 230131 w 241513"/>
                  <a:gd name="connsiteY5" fmla="*/ 485675 h 512901"/>
                  <a:gd name="connsiteX6" fmla="*/ 22741 w 241513"/>
                  <a:gd name="connsiteY6" fmla="*/ 490389 h 512901"/>
                  <a:gd name="connsiteX0" fmla="*/ 38636 w 257408"/>
                  <a:gd name="connsiteY0" fmla="*/ 490393 h 511569"/>
                  <a:gd name="connsiteX1" fmla="*/ 5642 w 257408"/>
                  <a:gd name="connsiteY1" fmla="*/ 367844 h 511569"/>
                  <a:gd name="connsiteX2" fmla="*/ 109337 w 257408"/>
                  <a:gd name="connsiteY2" fmla="*/ 198162 h 511569"/>
                  <a:gd name="connsiteX3" fmla="*/ 194178 w 257408"/>
                  <a:gd name="connsiteY3" fmla="*/ 200 h 511569"/>
                  <a:gd name="connsiteX4" fmla="*/ 222459 w 257408"/>
                  <a:gd name="connsiteY4" fmla="*/ 235869 h 511569"/>
                  <a:gd name="connsiteX5" fmla="*/ 246026 w 257408"/>
                  <a:gd name="connsiteY5" fmla="*/ 485679 h 511569"/>
                  <a:gd name="connsiteX6" fmla="*/ 38636 w 257408"/>
                  <a:gd name="connsiteY6" fmla="*/ 490393 h 511569"/>
                  <a:gd name="connsiteX0" fmla="*/ 38066 w 242512"/>
                  <a:gd name="connsiteY0" fmla="*/ 490393 h 503608"/>
                  <a:gd name="connsiteX1" fmla="*/ 5072 w 242512"/>
                  <a:gd name="connsiteY1" fmla="*/ 367844 h 503608"/>
                  <a:gd name="connsiteX2" fmla="*/ 108767 w 242512"/>
                  <a:gd name="connsiteY2" fmla="*/ 198162 h 503608"/>
                  <a:gd name="connsiteX3" fmla="*/ 193608 w 242512"/>
                  <a:gd name="connsiteY3" fmla="*/ 200 h 503608"/>
                  <a:gd name="connsiteX4" fmla="*/ 221889 w 242512"/>
                  <a:gd name="connsiteY4" fmla="*/ 235869 h 503608"/>
                  <a:gd name="connsiteX5" fmla="*/ 226602 w 242512"/>
                  <a:gd name="connsiteY5" fmla="*/ 471539 h 503608"/>
                  <a:gd name="connsiteX6" fmla="*/ 38066 w 242512"/>
                  <a:gd name="connsiteY6" fmla="*/ 490393 h 503608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39372 h 450614"/>
                  <a:gd name="connsiteX1" fmla="*/ 5072 w 242512"/>
                  <a:gd name="connsiteY1" fmla="*/ 316823 h 450614"/>
                  <a:gd name="connsiteX2" fmla="*/ 108767 w 242512"/>
                  <a:gd name="connsiteY2" fmla="*/ 147141 h 450614"/>
                  <a:gd name="connsiteX3" fmla="*/ 203035 w 242512"/>
                  <a:gd name="connsiteY3" fmla="*/ 1027 h 450614"/>
                  <a:gd name="connsiteX4" fmla="*/ 221889 w 242512"/>
                  <a:gd name="connsiteY4" fmla="*/ 222555 h 450614"/>
                  <a:gd name="connsiteX5" fmla="*/ 226602 w 242512"/>
                  <a:gd name="connsiteY5" fmla="*/ 420518 h 450614"/>
                  <a:gd name="connsiteX6" fmla="*/ 38066 w 242512"/>
                  <a:gd name="connsiteY6" fmla="*/ 439372 h 450614"/>
                  <a:gd name="connsiteX0" fmla="*/ 37383 w 241829"/>
                  <a:gd name="connsiteY0" fmla="*/ 438687 h 449929"/>
                  <a:gd name="connsiteX1" fmla="*/ 4389 w 241829"/>
                  <a:gd name="connsiteY1" fmla="*/ 316138 h 449929"/>
                  <a:gd name="connsiteX2" fmla="*/ 98657 w 241829"/>
                  <a:gd name="connsiteY2" fmla="*/ 174736 h 449929"/>
                  <a:gd name="connsiteX3" fmla="*/ 202352 w 241829"/>
                  <a:gd name="connsiteY3" fmla="*/ 342 h 449929"/>
                  <a:gd name="connsiteX4" fmla="*/ 221206 w 241829"/>
                  <a:gd name="connsiteY4" fmla="*/ 221870 h 449929"/>
                  <a:gd name="connsiteX5" fmla="*/ 225919 w 241829"/>
                  <a:gd name="connsiteY5" fmla="*/ 419833 h 449929"/>
                  <a:gd name="connsiteX6" fmla="*/ 37383 w 241829"/>
                  <a:gd name="connsiteY6" fmla="*/ 438687 h 449929"/>
                  <a:gd name="connsiteX0" fmla="*/ 37383 w 241829"/>
                  <a:gd name="connsiteY0" fmla="*/ 438757 h 449999"/>
                  <a:gd name="connsiteX1" fmla="*/ 4389 w 241829"/>
                  <a:gd name="connsiteY1" fmla="*/ 316208 h 449999"/>
                  <a:gd name="connsiteX2" fmla="*/ 98657 w 241829"/>
                  <a:gd name="connsiteY2" fmla="*/ 174806 h 449999"/>
                  <a:gd name="connsiteX3" fmla="*/ 202352 w 241829"/>
                  <a:gd name="connsiteY3" fmla="*/ 412 h 449999"/>
                  <a:gd name="connsiteX4" fmla="*/ 221206 w 241829"/>
                  <a:gd name="connsiteY4" fmla="*/ 221940 h 449999"/>
                  <a:gd name="connsiteX5" fmla="*/ 225919 w 241829"/>
                  <a:gd name="connsiteY5" fmla="*/ 419903 h 449999"/>
                  <a:gd name="connsiteX6" fmla="*/ 37383 w 241829"/>
                  <a:gd name="connsiteY6" fmla="*/ 438757 h 449999"/>
                  <a:gd name="connsiteX0" fmla="*/ 37383 w 241829"/>
                  <a:gd name="connsiteY0" fmla="*/ 438680 h 451274"/>
                  <a:gd name="connsiteX1" fmla="*/ 4389 w 241829"/>
                  <a:gd name="connsiteY1" fmla="*/ 297277 h 451274"/>
                  <a:gd name="connsiteX2" fmla="*/ 98657 w 241829"/>
                  <a:gd name="connsiteY2" fmla="*/ 174729 h 451274"/>
                  <a:gd name="connsiteX3" fmla="*/ 202352 w 241829"/>
                  <a:gd name="connsiteY3" fmla="*/ 335 h 451274"/>
                  <a:gd name="connsiteX4" fmla="*/ 221206 w 241829"/>
                  <a:gd name="connsiteY4" fmla="*/ 221863 h 451274"/>
                  <a:gd name="connsiteX5" fmla="*/ 225919 w 241829"/>
                  <a:gd name="connsiteY5" fmla="*/ 419826 h 451274"/>
                  <a:gd name="connsiteX6" fmla="*/ 37383 w 241829"/>
                  <a:gd name="connsiteY6" fmla="*/ 438680 h 451274"/>
                  <a:gd name="connsiteX0" fmla="*/ 43584 w 248030"/>
                  <a:gd name="connsiteY0" fmla="*/ 438680 h 451274"/>
                  <a:gd name="connsiteX1" fmla="*/ 10590 w 248030"/>
                  <a:gd name="connsiteY1" fmla="*/ 297277 h 451274"/>
                  <a:gd name="connsiteX2" fmla="*/ 104858 w 248030"/>
                  <a:gd name="connsiteY2" fmla="*/ 174729 h 451274"/>
                  <a:gd name="connsiteX3" fmla="*/ 208553 w 248030"/>
                  <a:gd name="connsiteY3" fmla="*/ 335 h 451274"/>
                  <a:gd name="connsiteX4" fmla="*/ 227407 w 248030"/>
                  <a:gd name="connsiteY4" fmla="*/ 221863 h 451274"/>
                  <a:gd name="connsiteX5" fmla="*/ 232120 w 248030"/>
                  <a:gd name="connsiteY5" fmla="*/ 419826 h 451274"/>
                  <a:gd name="connsiteX6" fmla="*/ 43584 w 248030"/>
                  <a:gd name="connsiteY6" fmla="*/ 438680 h 451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030" h="451274">
                    <a:moveTo>
                      <a:pt x="43584" y="438680"/>
                    </a:moveTo>
                    <a:cubicBezTo>
                      <a:pt x="6662" y="418255"/>
                      <a:pt x="-13762" y="369549"/>
                      <a:pt x="10590" y="297277"/>
                    </a:cubicBezTo>
                    <a:cubicBezTo>
                      <a:pt x="34942" y="225005"/>
                      <a:pt x="71864" y="224219"/>
                      <a:pt x="104858" y="174729"/>
                    </a:cubicBezTo>
                    <a:cubicBezTo>
                      <a:pt x="137852" y="125239"/>
                      <a:pt x="188128" y="-7521"/>
                      <a:pt x="208553" y="335"/>
                    </a:cubicBezTo>
                    <a:cubicBezTo>
                      <a:pt x="228978" y="8191"/>
                      <a:pt x="212481" y="85175"/>
                      <a:pt x="227407" y="221863"/>
                    </a:cubicBezTo>
                    <a:cubicBezTo>
                      <a:pt x="242333" y="297277"/>
                      <a:pt x="262757" y="383690"/>
                      <a:pt x="232120" y="419826"/>
                    </a:cubicBezTo>
                    <a:cubicBezTo>
                      <a:pt x="201483" y="455962"/>
                      <a:pt x="80506" y="459105"/>
                      <a:pt x="43584" y="4386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3030788" y="4796631"/>
              <a:ext cx="525904" cy="831431"/>
              <a:chOff x="5773235" y="2969425"/>
              <a:chExt cx="799019" cy="1263213"/>
            </a:xfr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176" name="Freeform 175"/>
              <p:cNvSpPr/>
              <p:nvPr/>
            </p:nvSpPr>
            <p:spPr>
              <a:xfrm>
                <a:off x="5816338" y="3572762"/>
                <a:ext cx="480767" cy="659876"/>
              </a:xfrm>
              <a:custGeom>
                <a:avLst/>
                <a:gdLst>
                  <a:gd name="connsiteX0" fmla="*/ 480767 w 480767"/>
                  <a:gd name="connsiteY0" fmla="*/ 659876 h 659876"/>
                  <a:gd name="connsiteX1" fmla="*/ 367646 w 480767"/>
                  <a:gd name="connsiteY1" fmla="*/ 391212 h 659876"/>
                  <a:gd name="connsiteX2" fmla="*/ 117835 w 480767"/>
                  <a:gd name="connsiteY2" fmla="*/ 245096 h 659876"/>
                  <a:gd name="connsiteX3" fmla="*/ 0 w 480767"/>
                  <a:gd name="connsiteY3" fmla="*/ 0 h 659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767" h="659876">
                    <a:moveTo>
                      <a:pt x="480767" y="659876"/>
                    </a:moveTo>
                    <a:cubicBezTo>
                      <a:pt x="454451" y="560109"/>
                      <a:pt x="428135" y="460342"/>
                      <a:pt x="367646" y="391212"/>
                    </a:cubicBezTo>
                    <a:cubicBezTo>
                      <a:pt x="307157" y="322082"/>
                      <a:pt x="179109" y="310298"/>
                      <a:pt x="117835" y="245096"/>
                    </a:cubicBezTo>
                    <a:cubicBezTo>
                      <a:pt x="56561" y="17989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Freeform 176"/>
              <p:cNvSpPr/>
              <p:nvPr/>
            </p:nvSpPr>
            <p:spPr>
              <a:xfrm>
                <a:off x="6169744" y="3157979"/>
                <a:ext cx="149455" cy="791852"/>
              </a:xfrm>
              <a:custGeom>
                <a:avLst/>
                <a:gdLst>
                  <a:gd name="connsiteX0" fmla="*/ 99 w 149455"/>
                  <a:gd name="connsiteY0" fmla="*/ 791852 h 791852"/>
                  <a:gd name="connsiteX1" fmla="*/ 23666 w 149455"/>
                  <a:gd name="connsiteY1" fmla="*/ 546755 h 791852"/>
                  <a:gd name="connsiteX2" fmla="*/ 146215 w 149455"/>
                  <a:gd name="connsiteY2" fmla="*/ 301658 h 791852"/>
                  <a:gd name="connsiteX3" fmla="*/ 103794 w 149455"/>
                  <a:gd name="connsiteY3" fmla="*/ 0 h 79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455" h="791852">
                    <a:moveTo>
                      <a:pt x="99" y="791852"/>
                    </a:moveTo>
                    <a:cubicBezTo>
                      <a:pt x="-294" y="710153"/>
                      <a:pt x="-687" y="628454"/>
                      <a:pt x="23666" y="546755"/>
                    </a:cubicBezTo>
                    <a:cubicBezTo>
                      <a:pt x="48019" y="465056"/>
                      <a:pt x="132860" y="392784"/>
                      <a:pt x="146215" y="301658"/>
                    </a:cubicBezTo>
                    <a:cubicBezTo>
                      <a:pt x="159570" y="210532"/>
                      <a:pt x="128932" y="58917"/>
                      <a:pt x="10379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Freeform 177"/>
              <p:cNvSpPr/>
              <p:nvPr/>
            </p:nvSpPr>
            <p:spPr>
              <a:xfrm>
                <a:off x="6183988" y="3451781"/>
                <a:ext cx="282804" cy="358219"/>
              </a:xfrm>
              <a:custGeom>
                <a:avLst/>
                <a:gdLst>
                  <a:gd name="connsiteX0" fmla="*/ 0 w 282804"/>
                  <a:gd name="connsiteY0" fmla="*/ 358219 h 358219"/>
                  <a:gd name="connsiteX1" fmla="*/ 197962 w 282804"/>
                  <a:gd name="connsiteY1" fmla="*/ 254524 h 358219"/>
                  <a:gd name="connsiteX2" fmla="*/ 282804 w 282804"/>
                  <a:gd name="connsiteY2" fmla="*/ 0 h 358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804" h="358219">
                    <a:moveTo>
                      <a:pt x="0" y="358219"/>
                    </a:moveTo>
                    <a:cubicBezTo>
                      <a:pt x="75414" y="336223"/>
                      <a:pt x="150828" y="314227"/>
                      <a:pt x="197962" y="254524"/>
                    </a:cubicBezTo>
                    <a:cubicBezTo>
                      <a:pt x="245096" y="194821"/>
                      <a:pt x="282804" y="0"/>
                      <a:pt x="282804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 178"/>
              <p:cNvSpPr/>
              <p:nvPr/>
            </p:nvSpPr>
            <p:spPr>
              <a:xfrm>
                <a:off x="5773235" y="3352800"/>
                <a:ext cx="293603" cy="548886"/>
              </a:xfrm>
              <a:custGeom>
                <a:avLst/>
                <a:gdLst>
                  <a:gd name="connsiteX0" fmla="*/ 36836 w 293603"/>
                  <a:gd name="connsiteY0" fmla="*/ 100098 h 548886"/>
                  <a:gd name="connsiteX1" fmla="*/ 27409 w 293603"/>
                  <a:gd name="connsiteY1" fmla="*/ 222647 h 548886"/>
                  <a:gd name="connsiteX2" fmla="*/ 3842 w 293603"/>
                  <a:gd name="connsiteY2" fmla="*/ 430036 h 548886"/>
                  <a:gd name="connsiteX3" fmla="*/ 116964 w 293603"/>
                  <a:gd name="connsiteY3" fmla="*/ 543158 h 548886"/>
                  <a:gd name="connsiteX4" fmla="*/ 277219 w 293603"/>
                  <a:gd name="connsiteY4" fmla="*/ 519591 h 548886"/>
                  <a:gd name="connsiteX5" fmla="*/ 281933 w 293603"/>
                  <a:gd name="connsiteY5" fmla="*/ 411183 h 548886"/>
                  <a:gd name="connsiteX6" fmla="*/ 220659 w 293603"/>
                  <a:gd name="connsiteY6" fmla="*/ 274494 h 548886"/>
                  <a:gd name="connsiteX7" fmla="*/ 65116 w 293603"/>
                  <a:gd name="connsiteY7" fmla="*/ 5830 h 548886"/>
                  <a:gd name="connsiteX8" fmla="*/ 36836 w 293603"/>
                  <a:gd name="connsiteY8" fmla="*/ 100098 h 5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603" h="548886">
                    <a:moveTo>
                      <a:pt x="36836" y="100098"/>
                    </a:moveTo>
                    <a:cubicBezTo>
                      <a:pt x="30551" y="136234"/>
                      <a:pt x="32908" y="167657"/>
                      <a:pt x="27409" y="222647"/>
                    </a:cubicBezTo>
                    <a:cubicBezTo>
                      <a:pt x="21910" y="277637"/>
                      <a:pt x="-11084" y="376618"/>
                      <a:pt x="3842" y="430036"/>
                    </a:cubicBezTo>
                    <a:cubicBezTo>
                      <a:pt x="18768" y="483454"/>
                      <a:pt x="71401" y="528232"/>
                      <a:pt x="116964" y="543158"/>
                    </a:cubicBezTo>
                    <a:cubicBezTo>
                      <a:pt x="162527" y="558084"/>
                      <a:pt x="249724" y="541587"/>
                      <a:pt x="277219" y="519591"/>
                    </a:cubicBezTo>
                    <a:cubicBezTo>
                      <a:pt x="304714" y="497595"/>
                      <a:pt x="291360" y="452033"/>
                      <a:pt x="281933" y="411183"/>
                    </a:cubicBezTo>
                    <a:cubicBezTo>
                      <a:pt x="272506" y="370334"/>
                      <a:pt x="256795" y="342053"/>
                      <a:pt x="220659" y="274494"/>
                    </a:cubicBezTo>
                    <a:cubicBezTo>
                      <a:pt x="184523" y="206935"/>
                      <a:pt x="94182" y="34896"/>
                      <a:pt x="65116" y="5830"/>
                    </a:cubicBezTo>
                    <a:cubicBezTo>
                      <a:pt x="36050" y="-23236"/>
                      <a:pt x="43121" y="63962"/>
                      <a:pt x="36836" y="10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Freeform 179"/>
              <p:cNvSpPr/>
              <p:nvPr/>
            </p:nvSpPr>
            <p:spPr>
              <a:xfrm>
                <a:off x="6183647" y="2969425"/>
                <a:ext cx="227060" cy="500594"/>
              </a:xfrm>
              <a:custGeom>
                <a:avLst/>
                <a:gdLst>
                  <a:gd name="connsiteX0" fmla="*/ 118172 w 227060"/>
                  <a:gd name="connsiteY0" fmla="*/ 499639 h 500594"/>
                  <a:gd name="connsiteX1" fmla="*/ 5050 w 227060"/>
                  <a:gd name="connsiteY1" fmla="*/ 391231 h 500594"/>
                  <a:gd name="connsiteX2" fmla="*/ 19190 w 227060"/>
                  <a:gd name="connsiteY2" fmla="*/ 164987 h 500594"/>
                  <a:gd name="connsiteX3" fmla="*/ 14477 w 227060"/>
                  <a:gd name="connsiteY3" fmla="*/ 18 h 500594"/>
                  <a:gd name="connsiteX4" fmla="*/ 165306 w 227060"/>
                  <a:gd name="connsiteY4" fmla="*/ 174414 h 500594"/>
                  <a:gd name="connsiteX5" fmla="*/ 226580 w 227060"/>
                  <a:gd name="connsiteY5" fmla="*/ 334670 h 500594"/>
                  <a:gd name="connsiteX6" fmla="*/ 118172 w 227060"/>
                  <a:gd name="connsiteY6" fmla="*/ 499639 h 500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060" h="500594">
                    <a:moveTo>
                      <a:pt x="118172" y="499639"/>
                    </a:moveTo>
                    <a:cubicBezTo>
                      <a:pt x="81250" y="509066"/>
                      <a:pt x="21547" y="447006"/>
                      <a:pt x="5050" y="391231"/>
                    </a:cubicBezTo>
                    <a:cubicBezTo>
                      <a:pt x="-11447" y="335456"/>
                      <a:pt x="17619" y="230189"/>
                      <a:pt x="19190" y="164987"/>
                    </a:cubicBezTo>
                    <a:cubicBezTo>
                      <a:pt x="20761" y="99785"/>
                      <a:pt x="-9876" y="-1553"/>
                      <a:pt x="14477" y="18"/>
                    </a:cubicBezTo>
                    <a:cubicBezTo>
                      <a:pt x="38830" y="1589"/>
                      <a:pt x="129956" y="118639"/>
                      <a:pt x="165306" y="174414"/>
                    </a:cubicBezTo>
                    <a:cubicBezTo>
                      <a:pt x="200656" y="230189"/>
                      <a:pt x="231293" y="279680"/>
                      <a:pt x="226580" y="334670"/>
                    </a:cubicBezTo>
                    <a:cubicBezTo>
                      <a:pt x="221867" y="389660"/>
                      <a:pt x="155094" y="490212"/>
                      <a:pt x="118172" y="49963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Freeform 180"/>
              <p:cNvSpPr/>
              <p:nvPr/>
            </p:nvSpPr>
            <p:spPr>
              <a:xfrm>
                <a:off x="6324224" y="3286478"/>
                <a:ext cx="248030" cy="451274"/>
              </a:xfrm>
              <a:custGeom>
                <a:avLst/>
                <a:gdLst>
                  <a:gd name="connsiteX0" fmla="*/ 22741 w 234454"/>
                  <a:gd name="connsiteY0" fmla="*/ 458414 h 480926"/>
                  <a:gd name="connsiteX1" fmla="*/ 13314 w 234454"/>
                  <a:gd name="connsiteY1" fmla="*/ 312298 h 480926"/>
                  <a:gd name="connsiteX2" fmla="*/ 93442 w 234454"/>
                  <a:gd name="connsiteY2" fmla="*/ 128476 h 480926"/>
                  <a:gd name="connsiteX3" fmla="*/ 140576 w 234454"/>
                  <a:gd name="connsiteY3" fmla="*/ 1214 h 480926"/>
                  <a:gd name="connsiteX4" fmla="*/ 168857 w 234454"/>
                  <a:gd name="connsiteY4" fmla="*/ 203890 h 480926"/>
                  <a:gd name="connsiteX5" fmla="*/ 230131 w 234454"/>
                  <a:gd name="connsiteY5" fmla="*/ 453700 h 480926"/>
                  <a:gd name="connsiteX6" fmla="*/ 22741 w 234454"/>
                  <a:gd name="connsiteY6" fmla="*/ 458414 h 480926"/>
                  <a:gd name="connsiteX0" fmla="*/ 22741 w 241513"/>
                  <a:gd name="connsiteY0" fmla="*/ 458414 h 480926"/>
                  <a:gd name="connsiteX1" fmla="*/ 13314 w 241513"/>
                  <a:gd name="connsiteY1" fmla="*/ 312298 h 480926"/>
                  <a:gd name="connsiteX2" fmla="*/ 93442 w 241513"/>
                  <a:gd name="connsiteY2" fmla="*/ 128476 h 480926"/>
                  <a:gd name="connsiteX3" fmla="*/ 140576 w 241513"/>
                  <a:gd name="connsiteY3" fmla="*/ 1214 h 480926"/>
                  <a:gd name="connsiteX4" fmla="*/ 206564 w 241513"/>
                  <a:gd name="connsiteY4" fmla="*/ 203890 h 480926"/>
                  <a:gd name="connsiteX5" fmla="*/ 230131 w 241513"/>
                  <a:gd name="connsiteY5" fmla="*/ 453700 h 480926"/>
                  <a:gd name="connsiteX6" fmla="*/ 22741 w 241513"/>
                  <a:gd name="connsiteY6" fmla="*/ 458414 h 480926"/>
                  <a:gd name="connsiteX0" fmla="*/ 22741 w 241513"/>
                  <a:gd name="connsiteY0" fmla="*/ 491141 h 513653"/>
                  <a:gd name="connsiteX1" fmla="*/ 13314 w 241513"/>
                  <a:gd name="connsiteY1" fmla="*/ 345025 h 513653"/>
                  <a:gd name="connsiteX2" fmla="*/ 93442 w 241513"/>
                  <a:gd name="connsiteY2" fmla="*/ 161203 h 513653"/>
                  <a:gd name="connsiteX3" fmla="*/ 178283 w 241513"/>
                  <a:gd name="connsiteY3" fmla="*/ 948 h 513653"/>
                  <a:gd name="connsiteX4" fmla="*/ 206564 w 241513"/>
                  <a:gd name="connsiteY4" fmla="*/ 236617 h 513653"/>
                  <a:gd name="connsiteX5" fmla="*/ 230131 w 241513"/>
                  <a:gd name="connsiteY5" fmla="*/ 486427 h 513653"/>
                  <a:gd name="connsiteX6" fmla="*/ 22741 w 241513"/>
                  <a:gd name="connsiteY6" fmla="*/ 491141 h 513653"/>
                  <a:gd name="connsiteX0" fmla="*/ 22741 w 241513"/>
                  <a:gd name="connsiteY0" fmla="*/ 490389 h 512901"/>
                  <a:gd name="connsiteX1" fmla="*/ 13314 w 241513"/>
                  <a:gd name="connsiteY1" fmla="*/ 344273 h 512901"/>
                  <a:gd name="connsiteX2" fmla="*/ 93442 w 241513"/>
                  <a:gd name="connsiteY2" fmla="*/ 198158 h 512901"/>
                  <a:gd name="connsiteX3" fmla="*/ 178283 w 241513"/>
                  <a:gd name="connsiteY3" fmla="*/ 196 h 512901"/>
                  <a:gd name="connsiteX4" fmla="*/ 206564 w 241513"/>
                  <a:gd name="connsiteY4" fmla="*/ 235865 h 512901"/>
                  <a:gd name="connsiteX5" fmla="*/ 230131 w 241513"/>
                  <a:gd name="connsiteY5" fmla="*/ 485675 h 512901"/>
                  <a:gd name="connsiteX6" fmla="*/ 22741 w 241513"/>
                  <a:gd name="connsiteY6" fmla="*/ 490389 h 512901"/>
                  <a:gd name="connsiteX0" fmla="*/ 38636 w 257408"/>
                  <a:gd name="connsiteY0" fmla="*/ 490393 h 511569"/>
                  <a:gd name="connsiteX1" fmla="*/ 5642 w 257408"/>
                  <a:gd name="connsiteY1" fmla="*/ 367844 h 511569"/>
                  <a:gd name="connsiteX2" fmla="*/ 109337 w 257408"/>
                  <a:gd name="connsiteY2" fmla="*/ 198162 h 511569"/>
                  <a:gd name="connsiteX3" fmla="*/ 194178 w 257408"/>
                  <a:gd name="connsiteY3" fmla="*/ 200 h 511569"/>
                  <a:gd name="connsiteX4" fmla="*/ 222459 w 257408"/>
                  <a:gd name="connsiteY4" fmla="*/ 235869 h 511569"/>
                  <a:gd name="connsiteX5" fmla="*/ 246026 w 257408"/>
                  <a:gd name="connsiteY5" fmla="*/ 485679 h 511569"/>
                  <a:gd name="connsiteX6" fmla="*/ 38636 w 257408"/>
                  <a:gd name="connsiteY6" fmla="*/ 490393 h 511569"/>
                  <a:gd name="connsiteX0" fmla="*/ 38066 w 242512"/>
                  <a:gd name="connsiteY0" fmla="*/ 490393 h 503608"/>
                  <a:gd name="connsiteX1" fmla="*/ 5072 w 242512"/>
                  <a:gd name="connsiteY1" fmla="*/ 367844 h 503608"/>
                  <a:gd name="connsiteX2" fmla="*/ 108767 w 242512"/>
                  <a:gd name="connsiteY2" fmla="*/ 198162 h 503608"/>
                  <a:gd name="connsiteX3" fmla="*/ 193608 w 242512"/>
                  <a:gd name="connsiteY3" fmla="*/ 200 h 503608"/>
                  <a:gd name="connsiteX4" fmla="*/ 221889 w 242512"/>
                  <a:gd name="connsiteY4" fmla="*/ 235869 h 503608"/>
                  <a:gd name="connsiteX5" fmla="*/ 226602 w 242512"/>
                  <a:gd name="connsiteY5" fmla="*/ 471539 h 503608"/>
                  <a:gd name="connsiteX6" fmla="*/ 38066 w 242512"/>
                  <a:gd name="connsiteY6" fmla="*/ 490393 h 503608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39372 h 450614"/>
                  <a:gd name="connsiteX1" fmla="*/ 5072 w 242512"/>
                  <a:gd name="connsiteY1" fmla="*/ 316823 h 450614"/>
                  <a:gd name="connsiteX2" fmla="*/ 108767 w 242512"/>
                  <a:gd name="connsiteY2" fmla="*/ 147141 h 450614"/>
                  <a:gd name="connsiteX3" fmla="*/ 203035 w 242512"/>
                  <a:gd name="connsiteY3" fmla="*/ 1027 h 450614"/>
                  <a:gd name="connsiteX4" fmla="*/ 221889 w 242512"/>
                  <a:gd name="connsiteY4" fmla="*/ 222555 h 450614"/>
                  <a:gd name="connsiteX5" fmla="*/ 226602 w 242512"/>
                  <a:gd name="connsiteY5" fmla="*/ 420518 h 450614"/>
                  <a:gd name="connsiteX6" fmla="*/ 38066 w 242512"/>
                  <a:gd name="connsiteY6" fmla="*/ 439372 h 450614"/>
                  <a:gd name="connsiteX0" fmla="*/ 37383 w 241829"/>
                  <a:gd name="connsiteY0" fmla="*/ 438687 h 449929"/>
                  <a:gd name="connsiteX1" fmla="*/ 4389 w 241829"/>
                  <a:gd name="connsiteY1" fmla="*/ 316138 h 449929"/>
                  <a:gd name="connsiteX2" fmla="*/ 98657 w 241829"/>
                  <a:gd name="connsiteY2" fmla="*/ 174736 h 449929"/>
                  <a:gd name="connsiteX3" fmla="*/ 202352 w 241829"/>
                  <a:gd name="connsiteY3" fmla="*/ 342 h 449929"/>
                  <a:gd name="connsiteX4" fmla="*/ 221206 w 241829"/>
                  <a:gd name="connsiteY4" fmla="*/ 221870 h 449929"/>
                  <a:gd name="connsiteX5" fmla="*/ 225919 w 241829"/>
                  <a:gd name="connsiteY5" fmla="*/ 419833 h 449929"/>
                  <a:gd name="connsiteX6" fmla="*/ 37383 w 241829"/>
                  <a:gd name="connsiteY6" fmla="*/ 438687 h 449929"/>
                  <a:gd name="connsiteX0" fmla="*/ 37383 w 241829"/>
                  <a:gd name="connsiteY0" fmla="*/ 438757 h 449999"/>
                  <a:gd name="connsiteX1" fmla="*/ 4389 w 241829"/>
                  <a:gd name="connsiteY1" fmla="*/ 316208 h 449999"/>
                  <a:gd name="connsiteX2" fmla="*/ 98657 w 241829"/>
                  <a:gd name="connsiteY2" fmla="*/ 174806 h 449999"/>
                  <a:gd name="connsiteX3" fmla="*/ 202352 w 241829"/>
                  <a:gd name="connsiteY3" fmla="*/ 412 h 449999"/>
                  <a:gd name="connsiteX4" fmla="*/ 221206 w 241829"/>
                  <a:gd name="connsiteY4" fmla="*/ 221940 h 449999"/>
                  <a:gd name="connsiteX5" fmla="*/ 225919 w 241829"/>
                  <a:gd name="connsiteY5" fmla="*/ 419903 h 449999"/>
                  <a:gd name="connsiteX6" fmla="*/ 37383 w 241829"/>
                  <a:gd name="connsiteY6" fmla="*/ 438757 h 449999"/>
                  <a:gd name="connsiteX0" fmla="*/ 37383 w 241829"/>
                  <a:gd name="connsiteY0" fmla="*/ 438680 h 451274"/>
                  <a:gd name="connsiteX1" fmla="*/ 4389 w 241829"/>
                  <a:gd name="connsiteY1" fmla="*/ 297277 h 451274"/>
                  <a:gd name="connsiteX2" fmla="*/ 98657 w 241829"/>
                  <a:gd name="connsiteY2" fmla="*/ 174729 h 451274"/>
                  <a:gd name="connsiteX3" fmla="*/ 202352 w 241829"/>
                  <a:gd name="connsiteY3" fmla="*/ 335 h 451274"/>
                  <a:gd name="connsiteX4" fmla="*/ 221206 w 241829"/>
                  <a:gd name="connsiteY4" fmla="*/ 221863 h 451274"/>
                  <a:gd name="connsiteX5" fmla="*/ 225919 w 241829"/>
                  <a:gd name="connsiteY5" fmla="*/ 419826 h 451274"/>
                  <a:gd name="connsiteX6" fmla="*/ 37383 w 241829"/>
                  <a:gd name="connsiteY6" fmla="*/ 438680 h 451274"/>
                  <a:gd name="connsiteX0" fmla="*/ 43584 w 248030"/>
                  <a:gd name="connsiteY0" fmla="*/ 438680 h 451274"/>
                  <a:gd name="connsiteX1" fmla="*/ 10590 w 248030"/>
                  <a:gd name="connsiteY1" fmla="*/ 297277 h 451274"/>
                  <a:gd name="connsiteX2" fmla="*/ 104858 w 248030"/>
                  <a:gd name="connsiteY2" fmla="*/ 174729 h 451274"/>
                  <a:gd name="connsiteX3" fmla="*/ 208553 w 248030"/>
                  <a:gd name="connsiteY3" fmla="*/ 335 h 451274"/>
                  <a:gd name="connsiteX4" fmla="*/ 227407 w 248030"/>
                  <a:gd name="connsiteY4" fmla="*/ 221863 h 451274"/>
                  <a:gd name="connsiteX5" fmla="*/ 232120 w 248030"/>
                  <a:gd name="connsiteY5" fmla="*/ 419826 h 451274"/>
                  <a:gd name="connsiteX6" fmla="*/ 43584 w 248030"/>
                  <a:gd name="connsiteY6" fmla="*/ 438680 h 451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030" h="451274">
                    <a:moveTo>
                      <a:pt x="43584" y="438680"/>
                    </a:moveTo>
                    <a:cubicBezTo>
                      <a:pt x="6662" y="418255"/>
                      <a:pt x="-13762" y="369549"/>
                      <a:pt x="10590" y="297277"/>
                    </a:cubicBezTo>
                    <a:cubicBezTo>
                      <a:pt x="34942" y="225005"/>
                      <a:pt x="71864" y="224219"/>
                      <a:pt x="104858" y="174729"/>
                    </a:cubicBezTo>
                    <a:cubicBezTo>
                      <a:pt x="137852" y="125239"/>
                      <a:pt x="188128" y="-7521"/>
                      <a:pt x="208553" y="335"/>
                    </a:cubicBezTo>
                    <a:cubicBezTo>
                      <a:pt x="228978" y="8191"/>
                      <a:pt x="212481" y="85175"/>
                      <a:pt x="227407" y="221863"/>
                    </a:cubicBezTo>
                    <a:cubicBezTo>
                      <a:pt x="242333" y="297277"/>
                      <a:pt x="262757" y="383690"/>
                      <a:pt x="232120" y="419826"/>
                    </a:cubicBezTo>
                    <a:cubicBezTo>
                      <a:pt x="201483" y="455962"/>
                      <a:pt x="80506" y="459105"/>
                      <a:pt x="43584" y="4386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D6E0"/>
                  </a:gs>
                  <a:gs pos="100000">
                    <a:srgbClr val="0087E6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2" name="Group 181"/>
            <p:cNvGrpSpPr/>
            <p:nvPr/>
          </p:nvGrpSpPr>
          <p:grpSpPr>
            <a:xfrm>
              <a:off x="3022265" y="1312826"/>
              <a:ext cx="504873" cy="798181"/>
              <a:chOff x="5773235" y="2969425"/>
              <a:chExt cx="799019" cy="1263213"/>
            </a:xfrm>
            <a:gradFill flip="none" rotWithShape="1">
              <a:gsLst>
                <a:gs pos="0">
                  <a:srgbClr val="FFFF00"/>
                </a:gs>
                <a:gs pos="46000">
                  <a:srgbClr val="FFC000"/>
                </a:gs>
                <a:gs pos="100000">
                  <a:schemeClr val="accent6"/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183" name="Freeform 182"/>
              <p:cNvSpPr/>
              <p:nvPr/>
            </p:nvSpPr>
            <p:spPr>
              <a:xfrm>
                <a:off x="5816338" y="3572762"/>
                <a:ext cx="480767" cy="659876"/>
              </a:xfrm>
              <a:custGeom>
                <a:avLst/>
                <a:gdLst>
                  <a:gd name="connsiteX0" fmla="*/ 480767 w 480767"/>
                  <a:gd name="connsiteY0" fmla="*/ 659876 h 659876"/>
                  <a:gd name="connsiteX1" fmla="*/ 367646 w 480767"/>
                  <a:gd name="connsiteY1" fmla="*/ 391212 h 659876"/>
                  <a:gd name="connsiteX2" fmla="*/ 117835 w 480767"/>
                  <a:gd name="connsiteY2" fmla="*/ 245096 h 659876"/>
                  <a:gd name="connsiteX3" fmla="*/ 0 w 480767"/>
                  <a:gd name="connsiteY3" fmla="*/ 0 h 659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0767" h="659876">
                    <a:moveTo>
                      <a:pt x="480767" y="659876"/>
                    </a:moveTo>
                    <a:cubicBezTo>
                      <a:pt x="454451" y="560109"/>
                      <a:pt x="428135" y="460342"/>
                      <a:pt x="367646" y="391212"/>
                    </a:cubicBezTo>
                    <a:cubicBezTo>
                      <a:pt x="307157" y="322082"/>
                      <a:pt x="179109" y="310298"/>
                      <a:pt x="117835" y="245096"/>
                    </a:cubicBezTo>
                    <a:cubicBezTo>
                      <a:pt x="56561" y="17989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Freeform 183"/>
              <p:cNvSpPr/>
              <p:nvPr/>
            </p:nvSpPr>
            <p:spPr>
              <a:xfrm>
                <a:off x="6169744" y="3157979"/>
                <a:ext cx="149455" cy="791852"/>
              </a:xfrm>
              <a:custGeom>
                <a:avLst/>
                <a:gdLst>
                  <a:gd name="connsiteX0" fmla="*/ 99 w 149455"/>
                  <a:gd name="connsiteY0" fmla="*/ 791852 h 791852"/>
                  <a:gd name="connsiteX1" fmla="*/ 23666 w 149455"/>
                  <a:gd name="connsiteY1" fmla="*/ 546755 h 791852"/>
                  <a:gd name="connsiteX2" fmla="*/ 146215 w 149455"/>
                  <a:gd name="connsiteY2" fmla="*/ 301658 h 791852"/>
                  <a:gd name="connsiteX3" fmla="*/ 103794 w 149455"/>
                  <a:gd name="connsiteY3" fmla="*/ 0 h 79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455" h="791852">
                    <a:moveTo>
                      <a:pt x="99" y="791852"/>
                    </a:moveTo>
                    <a:cubicBezTo>
                      <a:pt x="-294" y="710153"/>
                      <a:pt x="-687" y="628454"/>
                      <a:pt x="23666" y="546755"/>
                    </a:cubicBezTo>
                    <a:cubicBezTo>
                      <a:pt x="48019" y="465056"/>
                      <a:pt x="132860" y="392784"/>
                      <a:pt x="146215" y="301658"/>
                    </a:cubicBezTo>
                    <a:cubicBezTo>
                      <a:pt x="159570" y="210532"/>
                      <a:pt x="128932" y="58917"/>
                      <a:pt x="103794" y="0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Freeform 184"/>
              <p:cNvSpPr/>
              <p:nvPr/>
            </p:nvSpPr>
            <p:spPr>
              <a:xfrm>
                <a:off x="6183988" y="3451781"/>
                <a:ext cx="282804" cy="358219"/>
              </a:xfrm>
              <a:custGeom>
                <a:avLst/>
                <a:gdLst>
                  <a:gd name="connsiteX0" fmla="*/ 0 w 282804"/>
                  <a:gd name="connsiteY0" fmla="*/ 358219 h 358219"/>
                  <a:gd name="connsiteX1" fmla="*/ 197962 w 282804"/>
                  <a:gd name="connsiteY1" fmla="*/ 254524 h 358219"/>
                  <a:gd name="connsiteX2" fmla="*/ 282804 w 282804"/>
                  <a:gd name="connsiteY2" fmla="*/ 0 h 358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804" h="358219">
                    <a:moveTo>
                      <a:pt x="0" y="358219"/>
                    </a:moveTo>
                    <a:cubicBezTo>
                      <a:pt x="75414" y="336223"/>
                      <a:pt x="150828" y="314227"/>
                      <a:pt x="197962" y="254524"/>
                    </a:cubicBezTo>
                    <a:cubicBezTo>
                      <a:pt x="245096" y="194821"/>
                      <a:pt x="282804" y="0"/>
                      <a:pt x="282804" y="0"/>
                    </a:cubicBezTo>
                  </a:path>
                </a:pathLst>
              </a:cu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>
                <a:off x="5773235" y="3352800"/>
                <a:ext cx="293603" cy="548886"/>
              </a:xfrm>
              <a:custGeom>
                <a:avLst/>
                <a:gdLst>
                  <a:gd name="connsiteX0" fmla="*/ 36836 w 293603"/>
                  <a:gd name="connsiteY0" fmla="*/ 100098 h 548886"/>
                  <a:gd name="connsiteX1" fmla="*/ 27409 w 293603"/>
                  <a:gd name="connsiteY1" fmla="*/ 222647 h 548886"/>
                  <a:gd name="connsiteX2" fmla="*/ 3842 w 293603"/>
                  <a:gd name="connsiteY2" fmla="*/ 430036 h 548886"/>
                  <a:gd name="connsiteX3" fmla="*/ 116964 w 293603"/>
                  <a:gd name="connsiteY3" fmla="*/ 543158 h 548886"/>
                  <a:gd name="connsiteX4" fmla="*/ 277219 w 293603"/>
                  <a:gd name="connsiteY4" fmla="*/ 519591 h 548886"/>
                  <a:gd name="connsiteX5" fmla="*/ 281933 w 293603"/>
                  <a:gd name="connsiteY5" fmla="*/ 411183 h 548886"/>
                  <a:gd name="connsiteX6" fmla="*/ 220659 w 293603"/>
                  <a:gd name="connsiteY6" fmla="*/ 274494 h 548886"/>
                  <a:gd name="connsiteX7" fmla="*/ 65116 w 293603"/>
                  <a:gd name="connsiteY7" fmla="*/ 5830 h 548886"/>
                  <a:gd name="connsiteX8" fmla="*/ 36836 w 293603"/>
                  <a:gd name="connsiteY8" fmla="*/ 100098 h 5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603" h="548886">
                    <a:moveTo>
                      <a:pt x="36836" y="100098"/>
                    </a:moveTo>
                    <a:cubicBezTo>
                      <a:pt x="30551" y="136234"/>
                      <a:pt x="32908" y="167657"/>
                      <a:pt x="27409" y="222647"/>
                    </a:cubicBezTo>
                    <a:cubicBezTo>
                      <a:pt x="21910" y="277637"/>
                      <a:pt x="-11084" y="376618"/>
                      <a:pt x="3842" y="430036"/>
                    </a:cubicBezTo>
                    <a:cubicBezTo>
                      <a:pt x="18768" y="483454"/>
                      <a:pt x="71401" y="528232"/>
                      <a:pt x="116964" y="543158"/>
                    </a:cubicBezTo>
                    <a:cubicBezTo>
                      <a:pt x="162527" y="558084"/>
                      <a:pt x="249724" y="541587"/>
                      <a:pt x="277219" y="519591"/>
                    </a:cubicBezTo>
                    <a:cubicBezTo>
                      <a:pt x="304714" y="497595"/>
                      <a:pt x="291360" y="452033"/>
                      <a:pt x="281933" y="411183"/>
                    </a:cubicBezTo>
                    <a:cubicBezTo>
                      <a:pt x="272506" y="370334"/>
                      <a:pt x="256795" y="342053"/>
                      <a:pt x="220659" y="274494"/>
                    </a:cubicBezTo>
                    <a:cubicBezTo>
                      <a:pt x="184523" y="206935"/>
                      <a:pt x="94182" y="34896"/>
                      <a:pt x="65116" y="5830"/>
                    </a:cubicBezTo>
                    <a:cubicBezTo>
                      <a:pt x="36050" y="-23236"/>
                      <a:pt x="43121" y="63962"/>
                      <a:pt x="36836" y="100098"/>
                    </a:cubicBezTo>
                    <a:close/>
                  </a:path>
                </a:pathLst>
              </a:custGeom>
              <a:grp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>
                <a:off x="6183647" y="2969425"/>
                <a:ext cx="227060" cy="500594"/>
              </a:xfrm>
              <a:custGeom>
                <a:avLst/>
                <a:gdLst>
                  <a:gd name="connsiteX0" fmla="*/ 118172 w 227060"/>
                  <a:gd name="connsiteY0" fmla="*/ 499639 h 500594"/>
                  <a:gd name="connsiteX1" fmla="*/ 5050 w 227060"/>
                  <a:gd name="connsiteY1" fmla="*/ 391231 h 500594"/>
                  <a:gd name="connsiteX2" fmla="*/ 19190 w 227060"/>
                  <a:gd name="connsiteY2" fmla="*/ 164987 h 500594"/>
                  <a:gd name="connsiteX3" fmla="*/ 14477 w 227060"/>
                  <a:gd name="connsiteY3" fmla="*/ 18 h 500594"/>
                  <a:gd name="connsiteX4" fmla="*/ 165306 w 227060"/>
                  <a:gd name="connsiteY4" fmla="*/ 174414 h 500594"/>
                  <a:gd name="connsiteX5" fmla="*/ 226580 w 227060"/>
                  <a:gd name="connsiteY5" fmla="*/ 334670 h 500594"/>
                  <a:gd name="connsiteX6" fmla="*/ 118172 w 227060"/>
                  <a:gd name="connsiteY6" fmla="*/ 499639 h 500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060" h="500594">
                    <a:moveTo>
                      <a:pt x="118172" y="499639"/>
                    </a:moveTo>
                    <a:cubicBezTo>
                      <a:pt x="81250" y="509066"/>
                      <a:pt x="21547" y="447006"/>
                      <a:pt x="5050" y="391231"/>
                    </a:cubicBezTo>
                    <a:cubicBezTo>
                      <a:pt x="-11447" y="335456"/>
                      <a:pt x="17619" y="230189"/>
                      <a:pt x="19190" y="164987"/>
                    </a:cubicBezTo>
                    <a:cubicBezTo>
                      <a:pt x="20761" y="99785"/>
                      <a:pt x="-9876" y="-1553"/>
                      <a:pt x="14477" y="18"/>
                    </a:cubicBezTo>
                    <a:cubicBezTo>
                      <a:pt x="38830" y="1589"/>
                      <a:pt x="129956" y="118639"/>
                      <a:pt x="165306" y="174414"/>
                    </a:cubicBezTo>
                    <a:cubicBezTo>
                      <a:pt x="200656" y="230189"/>
                      <a:pt x="231293" y="279680"/>
                      <a:pt x="226580" y="334670"/>
                    </a:cubicBezTo>
                    <a:cubicBezTo>
                      <a:pt x="221867" y="389660"/>
                      <a:pt x="155094" y="490212"/>
                      <a:pt x="118172" y="499639"/>
                    </a:cubicBezTo>
                    <a:close/>
                  </a:path>
                </a:pathLst>
              </a:custGeom>
              <a:grp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Freeform 187"/>
              <p:cNvSpPr/>
              <p:nvPr/>
            </p:nvSpPr>
            <p:spPr>
              <a:xfrm>
                <a:off x="6324224" y="3286478"/>
                <a:ext cx="248030" cy="451274"/>
              </a:xfrm>
              <a:custGeom>
                <a:avLst/>
                <a:gdLst>
                  <a:gd name="connsiteX0" fmla="*/ 22741 w 234454"/>
                  <a:gd name="connsiteY0" fmla="*/ 458414 h 480926"/>
                  <a:gd name="connsiteX1" fmla="*/ 13314 w 234454"/>
                  <a:gd name="connsiteY1" fmla="*/ 312298 h 480926"/>
                  <a:gd name="connsiteX2" fmla="*/ 93442 w 234454"/>
                  <a:gd name="connsiteY2" fmla="*/ 128476 h 480926"/>
                  <a:gd name="connsiteX3" fmla="*/ 140576 w 234454"/>
                  <a:gd name="connsiteY3" fmla="*/ 1214 h 480926"/>
                  <a:gd name="connsiteX4" fmla="*/ 168857 w 234454"/>
                  <a:gd name="connsiteY4" fmla="*/ 203890 h 480926"/>
                  <a:gd name="connsiteX5" fmla="*/ 230131 w 234454"/>
                  <a:gd name="connsiteY5" fmla="*/ 453700 h 480926"/>
                  <a:gd name="connsiteX6" fmla="*/ 22741 w 234454"/>
                  <a:gd name="connsiteY6" fmla="*/ 458414 h 480926"/>
                  <a:gd name="connsiteX0" fmla="*/ 22741 w 241513"/>
                  <a:gd name="connsiteY0" fmla="*/ 458414 h 480926"/>
                  <a:gd name="connsiteX1" fmla="*/ 13314 w 241513"/>
                  <a:gd name="connsiteY1" fmla="*/ 312298 h 480926"/>
                  <a:gd name="connsiteX2" fmla="*/ 93442 w 241513"/>
                  <a:gd name="connsiteY2" fmla="*/ 128476 h 480926"/>
                  <a:gd name="connsiteX3" fmla="*/ 140576 w 241513"/>
                  <a:gd name="connsiteY3" fmla="*/ 1214 h 480926"/>
                  <a:gd name="connsiteX4" fmla="*/ 206564 w 241513"/>
                  <a:gd name="connsiteY4" fmla="*/ 203890 h 480926"/>
                  <a:gd name="connsiteX5" fmla="*/ 230131 w 241513"/>
                  <a:gd name="connsiteY5" fmla="*/ 453700 h 480926"/>
                  <a:gd name="connsiteX6" fmla="*/ 22741 w 241513"/>
                  <a:gd name="connsiteY6" fmla="*/ 458414 h 480926"/>
                  <a:gd name="connsiteX0" fmla="*/ 22741 w 241513"/>
                  <a:gd name="connsiteY0" fmla="*/ 491141 h 513653"/>
                  <a:gd name="connsiteX1" fmla="*/ 13314 w 241513"/>
                  <a:gd name="connsiteY1" fmla="*/ 345025 h 513653"/>
                  <a:gd name="connsiteX2" fmla="*/ 93442 w 241513"/>
                  <a:gd name="connsiteY2" fmla="*/ 161203 h 513653"/>
                  <a:gd name="connsiteX3" fmla="*/ 178283 w 241513"/>
                  <a:gd name="connsiteY3" fmla="*/ 948 h 513653"/>
                  <a:gd name="connsiteX4" fmla="*/ 206564 w 241513"/>
                  <a:gd name="connsiteY4" fmla="*/ 236617 h 513653"/>
                  <a:gd name="connsiteX5" fmla="*/ 230131 w 241513"/>
                  <a:gd name="connsiteY5" fmla="*/ 486427 h 513653"/>
                  <a:gd name="connsiteX6" fmla="*/ 22741 w 241513"/>
                  <a:gd name="connsiteY6" fmla="*/ 491141 h 513653"/>
                  <a:gd name="connsiteX0" fmla="*/ 22741 w 241513"/>
                  <a:gd name="connsiteY0" fmla="*/ 490389 h 512901"/>
                  <a:gd name="connsiteX1" fmla="*/ 13314 w 241513"/>
                  <a:gd name="connsiteY1" fmla="*/ 344273 h 512901"/>
                  <a:gd name="connsiteX2" fmla="*/ 93442 w 241513"/>
                  <a:gd name="connsiteY2" fmla="*/ 198158 h 512901"/>
                  <a:gd name="connsiteX3" fmla="*/ 178283 w 241513"/>
                  <a:gd name="connsiteY3" fmla="*/ 196 h 512901"/>
                  <a:gd name="connsiteX4" fmla="*/ 206564 w 241513"/>
                  <a:gd name="connsiteY4" fmla="*/ 235865 h 512901"/>
                  <a:gd name="connsiteX5" fmla="*/ 230131 w 241513"/>
                  <a:gd name="connsiteY5" fmla="*/ 485675 h 512901"/>
                  <a:gd name="connsiteX6" fmla="*/ 22741 w 241513"/>
                  <a:gd name="connsiteY6" fmla="*/ 490389 h 512901"/>
                  <a:gd name="connsiteX0" fmla="*/ 38636 w 257408"/>
                  <a:gd name="connsiteY0" fmla="*/ 490393 h 511569"/>
                  <a:gd name="connsiteX1" fmla="*/ 5642 w 257408"/>
                  <a:gd name="connsiteY1" fmla="*/ 367844 h 511569"/>
                  <a:gd name="connsiteX2" fmla="*/ 109337 w 257408"/>
                  <a:gd name="connsiteY2" fmla="*/ 198162 h 511569"/>
                  <a:gd name="connsiteX3" fmla="*/ 194178 w 257408"/>
                  <a:gd name="connsiteY3" fmla="*/ 200 h 511569"/>
                  <a:gd name="connsiteX4" fmla="*/ 222459 w 257408"/>
                  <a:gd name="connsiteY4" fmla="*/ 235869 h 511569"/>
                  <a:gd name="connsiteX5" fmla="*/ 246026 w 257408"/>
                  <a:gd name="connsiteY5" fmla="*/ 485679 h 511569"/>
                  <a:gd name="connsiteX6" fmla="*/ 38636 w 257408"/>
                  <a:gd name="connsiteY6" fmla="*/ 490393 h 511569"/>
                  <a:gd name="connsiteX0" fmla="*/ 38066 w 242512"/>
                  <a:gd name="connsiteY0" fmla="*/ 490393 h 503608"/>
                  <a:gd name="connsiteX1" fmla="*/ 5072 w 242512"/>
                  <a:gd name="connsiteY1" fmla="*/ 367844 h 503608"/>
                  <a:gd name="connsiteX2" fmla="*/ 108767 w 242512"/>
                  <a:gd name="connsiteY2" fmla="*/ 198162 h 503608"/>
                  <a:gd name="connsiteX3" fmla="*/ 193608 w 242512"/>
                  <a:gd name="connsiteY3" fmla="*/ 200 h 503608"/>
                  <a:gd name="connsiteX4" fmla="*/ 221889 w 242512"/>
                  <a:gd name="connsiteY4" fmla="*/ 235869 h 503608"/>
                  <a:gd name="connsiteX5" fmla="*/ 226602 w 242512"/>
                  <a:gd name="connsiteY5" fmla="*/ 471539 h 503608"/>
                  <a:gd name="connsiteX6" fmla="*/ 38066 w 242512"/>
                  <a:gd name="connsiteY6" fmla="*/ 490393 h 503608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90940 h 502182"/>
                  <a:gd name="connsiteX1" fmla="*/ 5072 w 242512"/>
                  <a:gd name="connsiteY1" fmla="*/ 368391 h 502182"/>
                  <a:gd name="connsiteX2" fmla="*/ 108767 w 242512"/>
                  <a:gd name="connsiteY2" fmla="*/ 198709 h 502182"/>
                  <a:gd name="connsiteX3" fmla="*/ 193608 w 242512"/>
                  <a:gd name="connsiteY3" fmla="*/ 747 h 502182"/>
                  <a:gd name="connsiteX4" fmla="*/ 221889 w 242512"/>
                  <a:gd name="connsiteY4" fmla="*/ 274123 h 502182"/>
                  <a:gd name="connsiteX5" fmla="*/ 226602 w 242512"/>
                  <a:gd name="connsiteY5" fmla="*/ 472086 h 502182"/>
                  <a:gd name="connsiteX6" fmla="*/ 38066 w 242512"/>
                  <a:gd name="connsiteY6" fmla="*/ 490940 h 502182"/>
                  <a:gd name="connsiteX0" fmla="*/ 38066 w 242512"/>
                  <a:gd name="connsiteY0" fmla="*/ 439372 h 450614"/>
                  <a:gd name="connsiteX1" fmla="*/ 5072 w 242512"/>
                  <a:gd name="connsiteY1" fmla="*/ 316823 h 450614"/>
                  <a:gd name="connsiteX2" fmla="*/ 108767 w 242512"/>
                  <a:gd name="connsiteY2" fmla="*/ 147141 h 450614"/>
                  <a:gd name="connsiteX3" fmla="*/ 203035 w 242512"/>
                  <a:gd name="connsiteY3" fmla="*/ 1027 h 450614"/>
                  <a:gd name="connsiteX4" fmla="*/ 221889 w 242512"/>
                  <a:gd name="connsiteY4" fmla="*/ 222555 h 450614"/>
                  <a:gd name="connsiteX5" fmla="*/ 226602 w 242512"/>
                  <a:gd name="connsiteY5" fmla="*/ 420518 h 450614"/>
                  <a:gd name="connsiteX6" fmla="*/ 38066 w 242512"/>
                  <a:gd name="connsiteY6" fmla="*/ 439372 h 450614"/>
                  <a:gd name="connsiteX0" fmla="*/ 37383 w 241829"/>
                  <a:gd name="connsiteY0" fmla="*/ 438687 h 449929"/>
                  <a:gd name="connsiteX1" fmla="*/ 4389 w 241829"/>
                  <a:gd name="connsiteY1" fmla="*/ 316138 h 449929"/>
                  <a:gd name="connsiteX2" fmla="*/ 98657 w 241829"/>
                  <a:gd name="connsiteY2" fmla="*/ 174736 h 449929"/>
                  <a:gd name="connsiteX3" fmla="*/ 202352 w 241829"/>
                  <a:gd name="connsiteY3" fmla="*/ 342 h 449929"/>
                  <a:gd name="connsiteX4" fmla="*/ 221206 w 241829"/>
                  <a:gd name="connsiteY4" fmla="*/ 221870 h 449929"/>
                  <a:gd name="connsiteX5" fmla="*/ 225919 w 241829"/>
                  <a:gd name="connsiteY5" fmla="*/ 419833 h 449929"/>
                  <a:gd name="connsiteX6" fmla="*/ 37383 w 241829"/>
                  <a:gd name="connsiteY6" fmla="*/ 438687 h 449929"/>
                  <a:gd name="connsiteX0" fmla="*/ 37383 w 241829"/>
                  <a:gd name="connsiteY0" fmla="*/ 438757 h 449999"/>
                  <a:gd name="connsiteX1" fmla="*/ 4389 w 241829"/>
                  <a:gd name="connsiteY1" fmla="*/ 316208 h 449999"/>
                  <a:gd name="connsiteX2" fmla="*/ 98657 w 241829"/>
                  <a:gd name="connsiteY2" fmla="*/ 174806 h 449999"/>
                  <a:gd name="connsiteX3" fmla="*/ 202352 w 241829"/>
                  <a:gd name="connsiteY3" fmla="*/ 412 h 449999"/>
                  <a:gd name="connsiteX4" fmla="*/ 221206 w 241829"/>
                  <a:gd name="connsiteY4" fmla="*/ 221940 h 449999"/>
                  <a:gd name="connsiteX5" fmla="*/ 225919 w 241829"/>
                  <a:gd name="connsiteY5" fmla="*/ 419903 h 449999"/>
                  <a:gd name="connsiteX6" fmla="*/ 37383 w 241829"/>
                  <a:gd name="connsiteY6" fmla="*/ 438757 h 449999"/>
                  <a:gd name="connsiteX0" fmla="*/ 37383 w 241829"/>
                  <a:gd name="connsiteY0" fmla="*/ 438680 h 451274"/>
                  <a:gd name="connsiteX1" fmla="*/ 4389 w 241829"/>
                  <a:gd name="connsiteY1" fmla="*/ 297277 h 451274"/>
                  <a:gd name="connsiteX2" fmla="*/ 98657 w 241829"/>
                  <a:gd name="connsiteY2" fmla="*/ 174729 h 451274"/>
                  <a:gd name="connsiteX3" fmla="*/ 202352 w 241829"/>
                  <a:gd name="connsiteY3" fmla="*/ 335 h 451274"/>
                  <a:gd name="connsiteX4" fmla="*/ 221206 w 241829"/>
                  <a:gd name="connsiteY4" fmla="*/ 221863 h 451274"/>
                  <a:gd name="connsiteX5" fmla="*/ 225919 w 241829"/>
                  <a:gd name="connsiteY5" fmla="*/ 419826 h 451274"/>
                  <a:gd name="connsiteX6" fmla="*/ 37383 w 241829"/>
                  <a:gd name="connsiteY6" fmla="*/ 438680 h 451274"/>
                  <a:gd name="connsiteX0" fmla="*/ 43584 w 248030"/>
                  <a:gd name="connsiteY0" fmla="*/ 438680 h 451274"/>
                  <a:gd name="connsiteX1" fmla="*/ 10590 w 248030"/>
                  <a:gd name="connsiteY1" fmla="*/ 297277 h 451274"/>
                  <a:gd name="connsiteX2" fmla="*/ 104858 w 248030"/>
                  <a:gd name="connsiteY2" fmla="*/ 174729 h 451274"/>
                  <a:gd name="connsiteX3" fmla="*/ 208553 w 248030"/>
                  <a:gd name="connsiteY3" fmla="*/ 335 h 451274"/>
                  <a:gd name="connsiteX4" fmla="*/ 227407 w 248030"/>
                  <a:gd name="connsiteY4" fmla="*/ 221863 h 451274"/>
                  <a:gd name="connsiteX5" fmla="*/ 232120 w 248030"/>
                  <a:gd name="connsiteY5" fmla="*/ 419826 h 451274"/>
                  <a:gd name="connsiteX6" fmla="*/ 43584 w 248030"/>
                  <a:gd name="connsiteY6" fmla="*/ 438680 h 451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030" h="451274">
                    <a:moveTo>
                      <a:pt x="43584" y="438680"/>
                    </a:moveTo>
                    <a:cubicBezTo>
                      <a:pt x="6662" y="418255"/>
                      <a:pt x="-13762" y="369549"/>
                      <a:pt x="10590" y="297277"/>
                    </a:cubicBezTo>
                    <a:cubicBezTo>
                      <a:pt x="34942" y="225005"/>
                      <a:pt x="71864" y="224219"/>
                      <a:pt x="104858" y="174729"/>
                    </a:cubicBezTo>
                    <a:cubicBezTo>
                      <a:pt x="137852" y="125239"/>
                      <a:pt x="188128" y="-7521"/>
                      <a:pt x="208553" y="335"/>
                    </a:cubicBezTo>
                    <a:cubicBezTo>
                      <a:pt x="228978" y="8191"/>
                      <a:pt x="212481" y="85175"/>
                      <a:pt x="227407" y="221863"/>
                    </a:cubicBezTo>
                    <a:cubicBezTo>
                      <a:pt x="242333" y="297277"/>
                      <a:pt x="262757" y="383690"/>
                      <a:pt x="232120" y="419826"/>
                    </a:cubicBezTo>
                    <a:cubicBezTo>
                      <a:pt x="201483" y="455962"/>
                      <a:pt x="80506" y="459105"/>
                      <a:pt x="43584" y="438680"/>
                    </a:cubicBezTo>
                    <a:close/>
                  </a:path>
                </a:pathLst>
              </a:custGeom>
              <a:grp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1" name="Group 160"/>
          <p:cNvGrpSpPr/>
          <p:nvPr/>
        </p:nvGrpSpPr>
        <p:grpSpPr>
          <a:xfrm>
            <a:off x="6222005" y="1781867"/>
            <a:ext cx="2603355" cy="3295732"/>
            <a:chOff x="6222005" y="1781867"/>
            <a:chExt cx="2603355" cy="3295732"/>
          </a:xfrm>
        </p:grpSpPr>
        <p:sp>
          <p:nvSpPr>
            <p:cNvPr id="189" name="TextBox 188"/>
            <p:cNvSpPr txBox="1"/>
            <p:nvPr/>
          </p:nvSpPr>
          <p:spPr>
            <a:xfrm rot="16200000">
              <a:off x="5589107" y="3455271"/>
              <a:ext cx="1635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Focal individual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7474652" y="1781867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Neighbor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7190232" y="4431268"/>
              <a:ext cx="16351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Focal individual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receives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9619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20436</TotalTime>
  <Words>229</Words>
  <Application>Microsoft Office PowerPoint</Application>
  <PresentationFormat>On-screen Show (4:3)</PresentationFormat>
  <Paragraphs>110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129</cp:revision>
  <dcterms:created xsi:type="dcterms:W3CDTF">2011-01-09T06:10:58Z</dcterms:created>
  <dcterms:modified xsi:type="dcterms:W3CDTF">2014-07-13T20:54:19Z</dcterms:modified>
</cp:coreProperties>
</file>